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Certainly! Here is a table of contents for the topic of Partial Differential Equations:</a:t>
            </a:r>
          </a:p>
          <a:p>
            <a:pPr lvl="1"/>
          </a:p>
          <a:p>
            <a:pPr lvl="1"/>
            <a:r>
              <a:t>1. Introduction to Partial Differential Equations</a:t>
            </a:r>
          </a:p>
          <a:p>
            <a:pPr lvl="1"/>
            <a:r>
              <a:t>   1.1 Definition and Basic Concepts</a:t>
            </a:r>
          </a:p>
          <a:p>
            <a:pPr lvl="1"/>
            <a:r>
              <a:t>   1.2 Classification of Partial Differential Equations</a:t>
            </a:r>
          </a:p>
          <a:p>
            <a:pPr lvl="1"/>
            <a:r>
              <a:t>   1.3 Examples of Partial Differential Equations</a:t>
            </a:r>
          </a:p>
          <a:p>
            <a:pPr lvl="1"/>
            <a:r>
              <a:t>   </a:t>
            </a:r>
          </a:p>
          <a:p>
            <a:pPr lvl="1"/>
            <a:r>
              <a:t>2. First Order Partial Differential Equations</a:t>
            </a:r>
          </a:p>
          <a:p>
            <a:pPr lvl="1"/>
            <a:r>
              <a:t>   2.1 Linear First Order Equations</a:t>
            </a:r>
          </a:p>
          <a:p>
            <a:pPr lvl="1"/>
            <a:r>
              <a:t>   2.2 Method of Characteristics</a:t>
            </a:r>
          </a:p>
          <a:p>
            <a:pPr lvl="1"/>
            <a:r>
              <a:t>   2.3 Nonlinear First Order Equations</a:t>
            </a:r>
          </a:p>
          <a:p>
            <a:pPr lvl="1"/>
            <a:r>
              <a:t>   </a:t>
            </a:r>
          </a:p>
          <a:p>
            <a:pPr lvl="1"/>
            <a:r>
              <a:t>3. Second Order Partial Differential Equations</a:t>
            </a:r>
          </a:p>
          <a:p>
            <a:pPr lvl="1"/>
            <a:r>
              <a:t>   3.1 Linear Second Order Equations: Elliptic, Parabolic, and Hyperbolic</a:t>
            </a:r>
          </a:p>
          <a:p>
            <a:pPr lvl="1"/>
            <a:r>
              <a:t>   3.2 Boundary Value Problems</a:t>
            </a:r>
          </a:p>
          <a:p>
            <a:pPr lvl="1"/>
            <a:r>
              <a:t>   3.3 Green's Functions</a:t>
            </a:r>
          </a:p>
          <a:p>
            <a:pPr lvl="1"/>
            <a:r>
              <a:t>   3.4 Method of Separation of Variables</a:t>
            </a:r>
          </a:p>
          <a:p>
            <a:pPr lvl="1"/>
            <a:r>
              <a:t>   </a:t>
            </a:r>
          </a:p>
          <a:p>
            <a:pPr lvl="1"/>
            <a:r>
              <a:t>4. Solutions of Partial Differential Equations</a:t>
            </a:r>
          </a:p>
          <a:p>
            <a:pPr lvl="1"/>
            <a:r>
              <a:t>   4.1 Analytical Solutions</a:t>
            </a:r>
          </a:p>
          <a:p>
            <a:pPr lvl="1"/>
            <a:r>
              <a:t>   4.2 Numerical Solutions: Finite Difference Methods, Finite Element Methods</a:t>
            </a:r>
          </a:p>
          <a:p>
            <a:pPr lvl="1"/>
            <a:r>
              <a:t>   </a:t>
            </a:r>
          </a:p>
          <a:p>
            <a:pPr lvl="1"/>
            <a:r>
              <a:t>5. Applications of Partial Differential Equations</a:t>
            </a:r>
          </a:p>
          <a:p>
            <a:pPr lvl="1"/>
            <a:r>
              <a:t>   5.1 Heat Conduction Equation</a:t>
            </a:r>
          </a:p>
          <a:p>
            <a:pPr lvl="1"/>
            <a:r>
              <a:t>   5.2 Wave Equation</a:t>
            </a:r>
          </a:p>
          <a:p>
            <a:pPr lvl="1"/>
            <a:r>
              <a:t>   5.3 Laplace's Equation</a:t>
            </a:r>
          </a:p>
          <a:p>
            <a:pPr lvl="1"/>
            <a:r>
              <a:t>   5.4 Fluid Flow Equations</a:t>
            </a:r>
          </a:p>
          <a:p>
            <a:pPr lvl="1"/>
            <a:r>
              <a:t>   </a:t>
            </a:r>
          </a:p>
          <a:p>
            <a:pPr lvl="1"/>
            <a:r>
              <a:t>6. Advanced Topics</a:t>
            </a:r>
          </a:p>
          <a:p>
            <a:pPr lvl="1"/>
            <a:r>
              <a:t>   6.1 Fourier Series and Transforms</a:t>
            </a:r>
          </a:p>
          <a:p>
            <a:pPr lvl="1"/>
            <a:r>
              <a:t>   6.2 Sturm-Liouville Theory</a:t>
            </a:r>
          </a:p>
          <a:p>
            <a:pPr lvl="1"/>
            <a:r>
              <a:t>   6.3 Nonlinear Partial Differential Equations</a:t>
            </a:r>
          </a:p>
          <a:p>
            <a:pPr lvl="1"/>
            <a:r>
              <a:t>   6.4 Numerical Methods for Nonlinear Equations</a:t>
            </a:r>
          </a:p>
          <a:p>
            <a:pPr lvl="1"/>
            <a:r>
              <a:t>   </a:t>
            </a:r>
          </a:p>
          <a:p>
            <a:pPr lvl="1"/>
            <a:r>
              <a:t>7. Conclusion</a:t>
            </a:r>
          </a:p>
          <a:p>
            <a:pPr lvl="1"/>
          </a:p>
          <a:p>
            <a:pPr lvl="1"/>
            <a:r>
              <a:t>Please note that this table of contents is just a suggested outline and can be modified or expanded based on the specific needs and interests related to the study of Partial Differential Equations.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