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Contents: Partial Differential Equations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Overview of PDEs</a:t>
            </a:r>
          </a:p>
          <a:p>
            <a:pPr lvl="1"/>
            <a:r>
              <a:t>   1.2 Classification of PDEs</a:t>
            </a:r>
          </a:p>
          <a:p>
            <a:pPr lvl="1"/>
            <a:r>
              <a:t>   1.3 Basic Concepts and Terminology</a:t>
            </a:r>
          </a:p>
          <a:p>
            <a:pPr lvl="1"/>
          </a:p>
          <a:p>
            <a:pPr lvl="1"/>
            <a:r>
              <a:t>2. First-Order Partial Differential Equations</a:t>
            </a:r>
          </a:p>
          <a:p>
            <a:pPr lvl="1"/>
            <a:r>
              <a:t>   2.1 Linear First-Order PDEs</a:t>
            </a:r>
          </a:p>
          <a:p>
            <a:pPr lvl="1"/>
            <a:r>
              <a:t>   2.2 Method of Characteristics</a:t>
            </a:r>
          </a:p>
          <a:p>
            <a:pPr lvl="1"/>
            <a:r>
              <a:t>   2.3 Nonlinear First-Order PDEs</a:t>
            </a:r>
          </a:p>
          <a:p>
            <a:pPr lvl="1"/>
            <a:r>
              <a:t>   2.4 Applications of First-Order PDEs</a:t>
            </a:r>
          </a:p>
          <a:p>
            <a:pPr lvl="1"/>
          </a:p>
          <a:p>
            <a:pPr lvl="1"/>
            <a:r>
              <a:t>3. Second-Order Partial Differential Equations</a:t>
            </a:r>
          </a:p>
          <a:p>
            <a:pPr lvl="1"/>
            <a:r>
              <a:t>   3.1 Classification of Second-Order PDEs</a:t>
            </a:r>
          </a:p>
          <a:p>
            <a:pPr lvl="1"/>
            <a:r>
              <a:t>   3.2 Elliptic Equations</a:t>
            </a:r>
          </a:p>
          <a:p>
            <a:pPr lvl="1"/>
            <a:r>
              <a:t>   3.3 Parabolic Equations</a:t>
            </a:r>
          </a:p>
          <a:p>
            <a:pPr lvl="1"/>
            <a:r>
              <a:t>   3.4 Hyperbolic Equations</a:t>
            </a:r>
          </a:p>
          <a:p>
            <a:pPr lvl="1"/>
            <a:r>
              <a:t>   3.5 Boundary Value Problems and Initial Value Problems</a:t>
            </a:r>
          </a:p>
          <a:p>
            <a:pPr lvl="1"/>
          </a:p>
          <a:p>
            <a:pPr lvl="1"/>
            <a:r>
              <a:t>4. Separation of Variables Method</a:t>
            </a:r>
          </a:p>
          <a:p>
            <a:pPr lvl="1"/>
            <a:r>
              <a:t>   4.1 Introduction to Separation of Variables</a:t>
            </a:r>
          </a:p>
          <a:p>
            <a:pPr lvl="1"/>
            <a:r>
              <a:t>   4.2 Solving PDEs using Separation of Variables</a:t>
            </a:r>
          </a:p>
          <a:p>
            <a:pPr lvl="1"/>
            <a:r>
              <a:t>   4.3 Examples and Applications</a:t>
            </a:r>
          </a:p>
          <a:p>
            <a:pPr lvl="1"/>
          </a:p>
          <a:p>
            <a:pPr lvl="1"/>
            <a:r>
              <a:t>5. Fourier Series and Solutions of PDEs</a:t>
            </a:r>
          </a:p>
          <a:p>
            <a:pPr lvl="1"/>
            <a:r>
              <a:t>   5.1 Fourier Series Expansion</a:t>
            </a:r>
          </a:p>
          <a:p>
            <a:pPr lvl="1"/>
            <a:r>
              <a:t>   5.2 Fourier Transform and Fourier Series</a:t>
            </a:r>
          </a:p>
          <a:p>
            <a:pPr lvl="1"/>
            <a:r>
              <a:t>   5.3 Solving PDEs using Fourier Series</a:t>
            </a:r>
          </a:p>
          <a:p>
            <a:pPr lvl="1"/>
            <a:r>
              <a:t>   5.4 Applications of Fourier Series in Science and Engineering</a:t>
            </a:r>
          </a:p>
          <a:p>
            <a:pPr lvl="1"/>
          </a:p>
          <a:p>
            <a:pPr lvl="1"/>
            <a:r>
              <a:t>6. Numerical Methods for Solving PDEs</a:t>
            </a:r>
          </a:p>
          <a:p>
            <a:pPr lvl="1"/>
            <a:r>
              <a:t>   6.1 Finite Difference Method</a:t>
            </a:r>
          </a:p>
          <a:p>
            <a:pPr lvl="1"/>
            <a:r>
              <a:t>   6.2 Finite Element Method</a:t>
            </a:r>
          </a:p>
          <a:p>
            <a:pPr lvl="1"/>
            <a:r>
              <a:t>   6.3 Finite Volume Method</a:t>
            </a:r>
          </a:p>
          <a:p>
            <a:pPr lvl="1"/>
            <a:r>
              <a:t>   6.4 Introduction to Computational Software Packages</a:t>
            </a:r>
          </a:p>
          <a:p>
            <a:pPr lvl="1"/>
          </a:p>
          <a:p>
            <a:pPr lvl="1"/>
            <a:r>
              <a:t>7. Nonlinear Partial Differential Equations</a:t>
            </a:r>
          </a:p>
          <a:p>
            <a:pPr lvl="1"/>
            <a:r>
              <a:t>   7.1 Introduction to Nonlinear PDEs</a:t>
            </a:r>
          </a:p>
          <a:p>
            <a:pPr lvl="1"/>
            <a:r>
              <a:t>   7.2 Classification of Nonlinear PDEs</a:t>
            </a:r>
          </a:p>
          <a:p>
            <a:pPr lvl="1"/>
            <a:r>
              <a:t>   7.3 Numerical Methods for Nonlinear PDEs</a:t>
            </a:r>
          </a:p>
          <a:p>
            <a:pPr lvl="1"/>
            <a:r>
              <a:t>   7.4 Applications of Nonlinear PDEs</a:t>
            </a:r>
          </a:p>
          <a:p>
            <a:pPr lvl="1"/>
          </a:p>
          <a:p>
            <a:pPr lvl="1"/>
            <a:r>
              <a:t>8. Advanced Topics in PDEs</a:t>
            </a:r>
          </a:p>
          <a:p>
            <a:pPr lvl="1"/>
            <a:r>
              <a:t>   8.1 Existence and Uniqueness of Solutions</a:t>
            </a:r>
          </a:p>
          <a:p>
            <a:pPr lvl="1"/>
            <a:r>
              <a:t>   8.2 Green's Functions and Integral Transforms</a:t>
            </a:r>
          </a:p>
          <a:p>
            <a:pPr lvl="1"/>
            <a:r>
              <a:t>   8.3 Variational Methods and Weak Solutions</a:t>
            </a:r>
          </a:p>
          <a:p>
            <a:pPr lvl="1"/>
            <a:r>
              <a:t>   8.4 Applications in Fluid Mechanics, Waves, and Heat Transfer</a:t>
            </a:r>
          </a:p>
          <a:p>
            <a:pPr lvl="1"/>
          </a:p>
          <a:p>
            <a:pPr lvl="1"/>
            <a:r>
              <a:t>9. Conclusion and Future Directions</a:t>
            </a:r>
          </a:p>
          <a:p>
            <a:pPr lvl="1"/>
          </a:p>
          <a:p>
            <a:pPr lvl="1"/>
            <a:r>
              <a:t>References</a:t>
            </a:r>
          </a:p>
          <a:p>
            <a:pPr lvl="1"/>
          </a:p>
          <a:p>
            <a:pPr lvl="1"/>
            <a:r>
              <a:t>Appendices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