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Table of Contents:</a:t>
            </a:r>
          </a:p>
          <a:p>
            <a:pPr lvl="1"/>
            <a:r>
              <a:t>1. Introduction to Partial Differential Equations</a:t>
            </a:r>
          </a:p>
          <a:p>
            <a:pPr lvl="1"/>
            <a:r>
              <a:t>   1.1 Definition and Types of Partial Differential Equations</a:t>
            </a:r>
          </a:p>
          <a:p>
            <a:pPr lvl="1"/>
            <a:r>
              <a:t>   1.2 Importance and Applications of Partial Differential Equations</a:t>
            </a:r>
          </a:p>
          <a:p>
            <a:pPr lvl="1"/>
          </a:p>
          <a:p>
            <a:pPr lvl="1"/>
            <a:r>
              <a:t>2. Basic Concepts in Partial Differential Equations</a:t>
            </a:r>
          </a:p>
          <a:p>
            <a:pPr lvl="1"/>
            <a:r>
              <a:t>   2.1 Ordinary Differential Equations vs. Partial Differential Equations</a:t>
            </a:r>
          </a:p>
          <a:p>
            <a:pPr lvl="1"/>
            <a:r>
              <a:t>   2.2 Classification of Partial Differential Equations</a:t>
            </a:r>
          </a:p>
          <a:p>
            <a:pPr lvl="1"/>
            <a:r>
              <a:t>   2.3 Linear vs. Nonlinear Partial Differential Equations</a:t>
            </a:r>
          </a:p>
          <a:p>
            <a:pPr lvl="1"/>
          </a:p>
          <a:p>
            <a:pPr lvl="1"/>
            <a:r>
              <a:t>3. Solution Techniques for Partial Differential Equations</a:t>
            </a:r>
          </a:p>
          <a:p>
            <a:pPr lvl="1"/>
            <a:r>
              <a:t>   3.1 Separation of Variables Method</a:t>
            </a:r>
          </a:p>
          <a:p>
            <a:pPr lvl="1"/>
            <a:r>
              <a:t>   3.2 Method of Characteristics</a:t>
            </a:r>
          </a:p>
          <a:p>
            <a:pPr lvl="1"/>
            <a:r>
              <a:t>   3.3 Fourier Transform Method</a:t>
            </a:r>
          </a:p>
          <a:p>
            <a:pPr lvl="1"/>
            <a:r>
              <a:t>   3.4 Laplace Transform Method</a:t>
            </a:r>
          </a:p>
          <a:p>
            <a:pPr lvl="1"/>
            <a:r>
              <a:t>   3.5 Finite Difference Method</a:t>
            </a:r>
          </a:p>
          <a:p>
            <a:pPr lvl="1"/>
            <a:r>
              <a:t>   3.6 Finite Element Method</a:t>
            </a:r>
          </a:p>
          <a:p>
            <a:pPr lvl="1"/>
          </a:p>
          <a:p>
            <a:pPr lvl="1"/>
            <a:r>
              <a:t>4. Elliptic Partial Differential Equations</a:t>
            </a:r>
          </a:p>
          <a:p>
            <a:pPr lvl="1"/>
            <a:r>
              <a:t>   4.1 Definition and Properties of Elliptic Equations</a:t>
            </a:r>
          </a:p>
          <a:p>
            <a:pPr lvl="1"/>
            <a:r>
              <a:t>   4.2 Laplace's Equation</a:t>
            </a:r>
          </a:p>
          <a:p>
            <a:pPr lvl="1"/>
            <a:r>
              <a:t>   4.3 Poisson's Equation</a:t>
            </a:r>
          </a:p>
          <a:p>
            <a:pPr lvl="1"/>
            <a:r>
              <a:t>   4.4 Boundary Value Problems for Elliptic Equations</a:t>
            </a:r>
          </a:p>
          <a:p>
            <a:pPr lvl="1"/>
          </a:p>
          <a:p>
            <a:pPr lvl="1"/>
            <a:r>
              <a:t>5. Parabolic Partial Differential Equations</a:t>
            </a:r>
          </a:p>
          <a:p>
            <a:pPr lvl="1"/>
            <a:r>
              <a:t>   5.1 Definition and Properties of Parabolic Equations</a:t>
            </a:r>
          </a:p>
          <a:p>
            <a:pPr lvl="1"/>
            <a:r>
              <a:t>   5.2 Heat Equation</a:t>
            </a:r>
          </a:p>
          <a:p>
            <a:pPr lvl="1"/>
            <a:r>
              <a:t>   5.3 Diffusion Equation</a:t>
            </a:r>
          </a:p>
          <a:p>
            <a:pPr lvl="1"/>
            <a:r>
              <a:t>   5.4 Initial Boundary Value Problems for Parabolic Equations</a:t>
            </a:r>
          </a:p>
          <a:p>
            <a:pPr lvl="1"/>
          </a:p>
          <a:p>
            <a:pPr lvl="1"/>
            <a:r>
              <a:t>6. Hyperbolic Partial Differential Equations</a:t>
            </a:r>
          </a:p>
          <a:p>
            <a:pPr lvl="1"/>
            <a:r>
              <a:t>   6.1 Definition and Properties of Hyperbolic Equations</a:t>
            </a:r>
          </a:p>
          <a:p>
            <a:pPr lvl="1"/>
            <a:r>
              <a:t>   6.2 Wave Equation</a:t>
            </a:r>
          </a:p>
          <a:p>
            <a:pPr lvl="1"/>
            <a:r>
              <a:t>   6.3 Telegraph Equation</a:t>
            </a:r>
          </a:p>
          <a:p>
            <a:pPr lvl="1"/>
            <a:r>
              <a:t>   6.4 Initial Boundary Value Problems for Hyperbolic Equations</a:t>
            </a:r>
          </a:p>
          <a:p>
            <a:pPr lvl="1"/>
          </a:p>
          <a:p>
            <a:pPr lvl="1"/>
            <a:r>
              <a:t>7. Applications of Partial Differential Equations</a:t>
            </a:r>
          </a:p>
          <a:p>
            <a:pPr lvl="1"/>
            <a:r>
              <a:t>   7.1 Heat Transfer</a:t>
            </a:r>
          </a:p>
          <a:p>
            <a:pPr lvl="1"/>
            <a:r>
              <a:t>   7.2 Fluid Dynamics</a:t>
            </a:r>
          </a:p>
          <a:p>
            <a:pPr lvl="1"/>
            <a:r>
              <a:t>   7.3 Electromagnetism</a:t>
            </a:r>
          </a:p>
          <a:p>
            <a:pPr lvl="1"/>
            <a:r>
              <a:t>   7.4 Quantum Mechanics</a:t>
            </a:r>
          </a:p>
          <a:p>
            <a:pPr lvl="1"/>
            <a:r>
              <a:t>   7.5 Image Processing</a:t>
            </a:r>
          </a:p>
          <a:p>
            <a:pPr lvl="1"/>
          </a:p>
          <a:p>
            <a:pPr lvl="1"/>
            <a:r>
              <a:t>8. Numerical Methods for Solving Partial Differential Equations</a:t>
            </a:r>
          </a:p>
          <a:p>
            <a:pPr lvl="1"/>
            <a:r>
              <a:t>   8.1 Finite Difference Methods</a:t>
            </a:r>
          </a:p>
          <a:p>
            <a:pPr lvl="1"/>
            <a:r>
              <a:t>   8.2 Finite Element Methods</a:t>
            </a:r>
          </a:p>
          <a:p>
            <a:pPr lvl="1"/>
            <a:r>
              <a:t>   8.3 Boundary Element Methods</a:t>
            </a:r>
          </a:p>
          <a:p>
            <a:pPr lvl="1"/>
            <a:r>
              <a:t>   8.4 Computational Fluid Dynamics</a:t>
            </a:r>
          </a:p>
          <a:p>
            <a:pPr lvl="1"/>
          </a:p>
          <a:p>
            <a:pPr lvl="1"/>
            <a:r>
              <a:t>9. Conclusion</a:t>
            </a:r>
          </a:p>
          <a:p>
            <a:pPr lvl="1"/>
          </a:p>
          <a:p>
            <a:pPr lvl="1"/>
            <a:r>
              <a:t>10. References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