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pPr lvl="1"/>
            <a:r>
              <a:t>Table of Contents:</a:t>
            </a:r>
          </a:p>
          <a:p>
            <a:pPr lvl="1"/>
          </a:p>
          <a:p>
            <a:pPr lvl="1"/>
            <a:r>
              <a:t>1. Introduction to Manchester United</a:t>
            </a:r>
          </a:p>
          <a:p>
            <a:pPr lvl="1"/>
            <a:r>
              <a:t>2. History of the Club</a:t>
            </a:r>
          </a:p>
          <a:p>
            <a:pPr lvl="1"/>
            <a:r>
              <a:t>3. Trophies and Achievements</a:t>
            </a:r>
          </a:p>
          <a:p>
            <a:pPr lvl="1"/>
            <a:r>
              <a:t>4. Old Trafford Stadium</a:t>
            </a:r>
          </a:p>
          <a:p>
            <a:pPr lvl="1"/>
            <a:r>
              <a:t>5. Famous Players</a:t>
            </a:r>
          </a:p>
          <a:p>
            <a:pPr lvl="1"/>
            <a:r>
              <a:t>6. Rivalries</a:t>
            </a:r>
          </a:p>
          <a:p>
            <a:pPr lvl="1"/>
            <a:r>
              <a:t>7. Club Crest and Colors</a:t>
            </a:r>
          </a:p>
          <a:p>
            <a:pPr lvl="1"/>
            <a:r>
              <a:t>8. Recent Seasons</a:t>
            </a:r>
          </a:p>
          <a:p>
            <a:pPr lvl="1"/>
            <a:r>
              <a:t>9. Fan Base and Global Reach</a:t>
            </a:r>
          </a:p>
          <a:p>
            <a:pPr lvl="1"/>
            <a:r>
              <a:t>10. Youth Development</a:t>
            </a:r>
          </a:p>
          <a:p>
            <a:pPr lvl="1"/>
            <a:r>
              <a:t>11. Women's Team</a:t>
            </a:r>
          </a:p>
          <a:p>
            <a:pPr lvl="1"/>
            <a:r>
              <a:t>12. Club Legends</a:t>
            </a:r>
          </a:p>
          <a:p>
            <a:pPr lvl="1"/>
            <a:r>
              <a:t>13. Financial Status</a:t>
            </a:r>
          </a:p>
          <a:p>
            <a:pPr lvl="1"/>
            <a:r>
              <a:t>14. Sponsorships and Partnerships</a:t>
            </a:r>
          </a:p>
          <a:p>
            <a:pPr lvl="1"/>
            <a:r>
              <a:t>15. Social Media Presence</a:t>
            </a:r>
          </a:p>
          <a:p>
            <a:pPr lvl="1"/>
            <a:r>
              <a:t>16. Community Initiatives</a:t>
            </a:r>
          </a:p>
          <a:p>
            <a:pPr lvl="1"/>
            <a:r>
              <a:t>17. Conclusion</a:t>
            </a:r>
          </a:p>
          <a:p>
            <a:pPr lvl="1"/>
          </a:p>
          <a:p>
            <a:pPr lvl="1"/>
            <a:r>
              <a:t>This table of contents provides a basic overview of the various aspects of Manchester United, covering its history, achievements, players, stadium, and more, for a total of 100 words.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Recent Seasons</a:t>
            </a:r>
          </a:p>
        </p:txBody>
      </p:sp>
      <p:sp>
        <p:nvSpPr>
          <p:cNvPr id="3" name="Content Placeholder 2"/>
          <p:cNvSpPr>
            <a:spLocks noGrp="1"/>
          </p:cNvSpPr>
          <p:nvPr>
            <p:ph idx="1"/>
          </p:nvPr>
        </p:nvSpPr>
        <p:spPr/>
        <p:txBody>
          <a:bodyPr/>
          <a:lstStyle/>
          <a:p>
            <a:r>
              <a:t>"8. Recent Seasons" refers to the eighth season of a television show or series. This could include various television genres such as drama, comedy, reality TV, or animation. The specifics of the content and context of this season would depend on the particular show being referred to.</a:t>
            </a:r>
          </a:p>
          <a:p/>
          <a:p>
            <a:r>
              <a:t>To provide a detailed explanation of an eighth season, we would need to know the specific show that is being discussed. Each show has its own unique plot, characters, themes, and developments that drive the narrative forward. Furthermore, the eighth season of a show can be a significant point in its overall story arc, where major events may occur, characters may evolve, and long-standing plotlines may be resolved.</a:t>
            </a:r>
          </a:p>
          <a:p/>
          <a:p>
            <a:r>
              <a:t>To give a more comprehensive explanation, it would be helpful to specify the TV show you are referring to so we can delve into the details of its eighth season and provide a more thorough analysis of the recent seasons.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Fan Base and Global Reach</a:t>
            </a:r>
          </a:p>
        </p:txBody>
      </p:sp>
      <p:sp>
        <p:nvSpPr>
          <p:cNvPr id="3" name="Content Placeholder 2"/>
          <p:cNvSpPr>
            <a:spLocks noGrp="1"/>
          </p:cNvSpPr>
          <p:nvPr>
            <p:ph idx="1"/>
          </p:nvPr>
        </p:nvSpPr>
        <p:spPr/>
        <p:txBody>
          <a:bodyPr/>
          <a:lstStyle/>
          <a:p>
            <a:r>
              <a:t>Fan Base and Global Reach are important concepts in the world of entertainment, sports, and digital media. Here is a detailed explanation of both terms:</a:t>
            </a:r>
          </a:p>
          <a:p/>
          <a:p>
            <a:r>
              <a:t>1. Fan Base:</a:t>
            </a:r>
          </a:p>
          <a:p>
            <a:r>
              <a:t>   - A fan base refers to a group of dedicated followers or enthusiasts who are passionate about a particular individual, brand, team, or product. These fans actively support and engage with the subject of their fandom, often through activities such as purchasing merchandise, attending events, following on social media, and consuming content related to their interest.</a:t>
            </a:r>
          </a:p>
          <a:p>
            <a:r>
              <a:t>   - Building a strong fan base is crucial for individuals and organizations in various industries as it can lead to increased popularity, loyalty, and support. A loyal fan base can contribute significantly to the success and longevity of a brand or individual by generating buzz, word-of-mouth marketing, and driving sales.</a:t>
            </a:r>
          </a:p>
          <a:p>
            <a:r>
              <a:t>   - Fan bases can be cultivated through various means, including creating compelling content, interacting with fans directly, offering exclusive experiences, and fostering a sense of community among followers. Analyzing and understanding the demographics and preferences of the fan base can also help in tailoring content and marketing strategies to better engage with fans.</a:t>
            </a:r>
          </a:p>
          <a:p/>
          <a:p>
            <a:r>
              <a:t>2. Global Reach:</a:t>
            </a:r>
          </a:p>
          <a:p>
            <a:r>
              <a:t>   - Global reach refers to the ability of a brand, content, or message to connect with audiences on a worldwide scale. In today's interconnected world, digital technologies and media platforms have made it easier for content creators and brands to reach global audiences beyond their geographical boundaries.</a:t>
            </a:r>
          </a:p>
          <a:p>
            <a:r>
              <a:t>   - Achieving global reach is a strategic objective for many companies and individuals looking to expand their presence, attract new customers or followers, and increase brand awareness on a global scale. It allows them to tap into new markets, cultures, and demographics, opening up opportunities for growth and diversification.</a:t>
            </a:r>
          </a:p>
          <a:p>
            <a:r>
              <a:t>   - Leveraging digital platforms such as social media, streaming services, e-commerce websites, and online advertising can help in reaching audiences across different countries and regions. Localizing content, considering cultural nuances, and understanding market trends are essential aspects of successful global reach strategies.</a:t>
            </a:r>
          </a:p>
          <a:p>
            <a:r>
              <a:t>   - Global reach can have significant benefits, such as increased revenue streams, enhanced brand reputation, collaborations with international partners, and the ability to influence and inspire audiences on a global level.</a:t>
            </a:r>
          </a:p>
          <a:p/>
          <a:p>
            <a:r>
              <a:t>In conclusion, building a strong fan base and achieving global reach are essential strategies for individuals, brands, and organizations seeking to grow their influence, engagement, and impact in today's hyper-connected world. By understanding and implementing effective tactics to engage fans and connect with global audiences, content creators and brands can unlock new opportunities for success and growth.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Youth Development</a:t>
            </a:r>
          </a:p>
        </p:txBody>
      </p:sp>
      <p:sp>
        <p:nvSpPr>
          <p:cNvPr id="3" name="Content Placeholder 2"/>
          <p:cNvSpPr>
            <a:spLocks noGrp="1"/>
          </p:cNvSpPr>
          <p:nvPr>
            <p:ph idx="1"/>
          </p:nvPr>
        </p:nvSpPr>
        <p:spPr/>
        <p:txBody>
          <a:bodyPr/>
          <a:lstStyle/>
          <a:p>
            <a:r>
              <a:t>Youth development is a process that aims to help young individuals ages 12 to 24 to develop the knowledge, skills, and competencies needed to navigate the challenges of adolescence and successfully transition into adulthood. It emphasizes creating a supportive environment that fosters physical, emotional, social, and cognitive development.</a:t>
            </a:r>
          </a:p>
          <a:p/>
          <a:p>
            <a:r>
              <a:t>Here are key components of youth development:</a:t>
            </a:r>
          </a:p>
          <a:p/>
          <a:p>
            <a:r>
              <a:t>1. **Physical Development:** This involves promoting healthy habits such as regular exercise, proper nutrition, and adequate sleep to support physical well-being and overall health.</a:t>
            </a:r>
          </a:p>
          <a:p/>
          <a:p>
            <a:r>
              <a:t>2. **Emotional Development:** Encouraging self-awareness, self-regulation, and coping skills to help youth manage emotions, build resilience, and form positive relationships.</a:t>
            </a:r>
          </a:p>
          <a:p/>
          <a:p>
            <a:r>
              <a:t>3. **Social Development:** Fostering communication skills, conflict resolution, teamwork, and empathy to enable youth to engage effectively with others and contribute to their communities.</a:t>
            </a:r>
          </a:p>
          <a:p/>
          <a:p>
            <a:r>
              <a:t>4. **Cognitive Development:** Supporting academic growth, critical thinking, problem-solving abilities, and creativity to enhance learning outcomes and prepare youth for future educational and career opportunities.</a:t>
            </a:r>
          </a:p>
          <a:p/>
          <a:p>
            <a:r>
              <a:t>5. **Identity Development:** Helping young individuals explore their values, beliefs, interests, and cultural backgrounds to build a strong sense of self and develop a positive self-image.</a:t>
            </a:r>
          </a:p>
          <a:p/>
          <a:p>
            <a:r>
              <a:t>6. **Life Skills Development:** Teaching practical skills such as financial management, time management, decision-making, and goal setting to equip youth with the tools they need to succeed in various aspects of their lives.</a:t>
            </a:r>
          </a:p>
          <a:p/>
          <a:p>
            <a:r>
              <a:t>7. **Positive Relationships:** Creating opportunities for youth to connect with mentors, peers, and other positive role models who can provide guidance, support, and encouragement during their developmental journey.</a:t>
            </a:r>
          </a:p>
          <a:p/>
          <a:p>
            <a:r>
              <a:t>8. **Community Engagement:** Encouraging youth to participate in community service, volunteer work, civic activities, and leadership opportunities to develop a sense of social responsibility and a commitment to making a positive impact in society.</a:t>
            </a:r>
          </a:p>
          <a:p/>
          <a:p>
            <a:r>
              <a:t>9. **Resilience Building:** Helping youth develop coping mechanisms, problem-solving skills, and a growth mindset to overcome setbacks, face challenges, and adapt to change with resilience and perseverance.</a:t>
            </a:r>
          </a:p>
          <a:p/>
          <a:p>
            <a:r>
              <a:t>10. **Empowerment:** Promoting youth empowerment by involving them in decision-making processes, advocating for their rights, and providing resources and opportunities that enable them to reach their full potential and become active agents of change in their own lives and communities.</a:t>
            </a:r>
          </a:p>
          <a:p/>
          <a:p>
            <a:r>
              <a:t>Overall, youth development programs and initiatives play a crucial role in supporting the holistic growth and well-being of young individuals, empowering them to thrive and contribute meaningfully to society.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Women's Team</a:t>
            </a:r>
          </a:p>
        </p:txBody>
      </p:sp>
      <p:sp>
        <p:nvSpPr>
          <p:cNvPr id="3" name="Content Placeholder 2"/>
          <p:cNvSpPr>
            <a:spLocks noGrp="1"/>
          </p:cNvSpPr>
          <p:nvPr>
            <p:ph idx="1"/>
          </p:nvPr>
        </p:nvSpPr>
        <p:spPr/>
        <p:txBody>
          <a:bodyPr/>
          <a:lstStyle/>
          <a:p>
            <a:r>
              <a:t>"11. Women's Team" refers to a hypothetical or fictional women's sports team mentioned without specific context in the prompt. To provide information on this topic, we can consider a general overview of a women's sports team.</a:t>
            </a:r>
          </a:p>
          <a:p/>
          <a:p>
            <a:r>
              <a:t>A women's sports team typically refers to a group of female athletes competing against other teams in various sports. These teams can compete at different levels, including high school, college/university, amateur, and professional leagues. Women's sports have gained increased attention and support in recent years, contributing to the growth of women's sports leagues and opportunities for female athletes.</a:t>
            </a:r>
          </a:p>
          <a:p/>
          <a:p>
            <a:r>
              <a:t>Women's teams can participate in a wide range of sports, including but not limited to basketball, soccer, volleyball, tennis, softball, hockey, and many others. Each sport has its own rules, regulations, and unique aspects that define the competition.</a:t>
            </a:r>
          </a:p>
          <a:p/>
          <a:p>
            <a:r>
              <a:t>The success of women's sports teams not only depends on the skill and performance of the athletes but also on factors such as coaching staff, facilities, resources, and support from the community and media. Building a strong women's team often requires dedication, teamwork, perseverance, and a commitment to excellence both on and off the field.</a:t>
            </a:r>
          </a:p>
          <a:p/>
          <a:p>
            <a:r>
              <a:t>Overall, women's sports teams play a significant role in promoting gender equality in sports, empowering female athletes, and inspiring the next generation of girls to pursue their athletic dreams.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Club Legends</a:t>
            </a:r>
          </a:p>
        </p:txBody>
      </p:sp>
      <p:sp>
        <p:nvSpPr>
          <p:cNvPr id="3" name="Content Placeholder 2"/>
          <p:cNvSpPr>
            <a:spLocks noGrp="1"/>
          </p:cNvSpPr>
          <p:nvPr>
            <p:ph idx="1"/>
          </p:nvPr>
        </p:nvSpPr>
        <p:spPr/>
        <p:txBody>
          <a:bodyPr/>
          <a:lstStyle/>
          <a:p>
            <a:r>
              <a:t>"12. Club Legends" is a term commonly used in the world of football (soccer) to refer to players who have had an exceptional and long-lasting impact on a specific club. These players are revered by fans for their loyalty, skill, leadership, and success on the pitch.</a:t>
            </a:r>
          </a:p>
          <a:p/>
          <a:p>
            <a:r>
              <a:t>Club legends typically spend many years at a single club, often coming through the youth academy or transferring early in their careers. They represent the values and identity of the club both on and off the field, becoming symbols of the team's history and traditions.</a:t>
            </a:r>
          </a:p>
          <a:p/>
          <a:p>
            <a:r>
              <a:t>Some characteristics of club legends include:</a:t>
            </a:r>
          </a:p>
          <a:p>
            <a:r>
              <a:t>1. Longevity: Spending a significant portion of their career at one club.</a:t>
            </a:r>
          </a:p>
          <a:p>
            <a:r>
              <a:t>2. Consistency: Performing at a high level over an extended period of time.</a:t>
            </a:r>
          </a:p>
          <a:p>
            <a:r>
              <a:t>3. Success: Winning trophies and contributing to the club's achievements.</a:t>
            </a:r>
          </a:p>
          <a:p>
            <a:r>
              <a:t>4. Leadership: Being role models for younger players and showing commitment to the team.</a:t>
            </a:r>
          </a:p>
          <a:p>
            <a:r>
              <a:t>5. Connection with fans: Developing a strong bond with supporters through their performances and interactions.</a:t>
            </a:r>
          </a:p>
          <a:p/>
          <a:p>
            <a:r>
              <a:t>Examples of club legends include players like Paolo Maldini at AC Milan, Steven Gerrard at Liverpool, and Francesco Totti at AS Roma. These players are often immortalized through statues, tributes, and special events organized by the club to honor their contributions.</a:t>
            </a:r>
          </a:p>
          <a:p/>
          <a:p>
            <a:r>
              <a:t>Overall, club legends play a crucial role in shaping the identity and history of a football club, leaving a lasting legacy that is remembered and celebrated by fans for years to come.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Financial Status</a:t>
            </a:r>
          </a:p>
        </p:txBody>
      </p:sp>
      <p:sp>
        <p:nvSpPr>
          <p:cNvPr id="3" name="Content Placeholder 2"/>
          <p:cNvSpPr>
            <a:spLocks noGrp="1"/>
          </p:cNvSpPr>
          <p:nvPr>
            <p:ph idx="1"/>
          </p:nvPr>
        </p:nvSpPr>
        <p:spPr/>
        <p:txBody>
          <a:bodyPr/>
          <a:lstStyle/>
          <a:p>
            <a:r>
              <a:t>"Financial status" refers to the overall financial health or well-being of an individual, organization, or entity. It encompasses various aspects of an entity's financial situation, such as assets, liabilities, income, expenses, investments, savings, debts, and overall financial stability.</a:t>
            </a:r>
          </a:p>
          <a:p/>
          <a:p>
            <a:r>
              <a:t>Here are some key components of financial status:</a:t>
            </a:r>
          </a:p>
          <a:p/>
          <a:p>
            <a:r>
              <a:t>1. **Assets**: These are items of value owned by an individual or entity, such as cash, real estate, investments, vehicles, and valuable personal possessions.</a:t>
            </a:r>
          </a:p>
          <a:p/>
          <a:p>
            <a:r>
              <a:t>2. **Liabilities**: These are debts or obligations that an individual or entity owes to others, such as loans, mortgages, credit card balances, and other outstanding bills.</a:t>
            </a:r>
          </a:p>
          <a:p/>
          <a:p>
            <a:r>
              <a:t>3. **Income**: This refers to the money earned by an individual or entity through sources such as salaries, wages, business profits, investments, rental income, etc.</a:t>
            </a:r>
          </a:p>
          <a:p/>
          <a:p>
            <a:r>
              <a:t>4. **Expenses**: These are the costs incurred by an individual or entity in order to maintain their lifestyle, run a business, or meet financial obligations. Examples include rent, utilities, groceries, transportation, and other living expenses.</a:t>
            </a:r>
          </a:p>
          <a:p/>
          <a:p>
            <a:r>
              <a:t>5. **Savings and Investments**: Savings refer to the money set aside for future needs or emergencies, while investments are assets purchased with the expectation of generating a return in the form of income or appreciation.</a:t>
            </a:r>
          </a:p>
          <a:p/>
          <a:p>
            <a:r>
              <a:t>6. **Debts**: These are financial obligations that need to be repaid over time, typically with interest. Managing debts effectively is crucial for maintaining a healthy financial status.</a:t>
            </a:r>
          </a:p>
          <a:p/>
          <a:p>
            <a:r>
              <a:t>7. **Net Worth**: This is calculated by subtracting an individual's total liabilities from their total assets. It represents the individual's overall financial position and wealth.</a:t>
            </a:r>
          </a:p>
          <a:p/>
          <a:p>
            <a:r>
              <a:t>Maintaining a stable financial status involves budgeting effectively, managing debts responsibly, saving and investing prudently, and planning for long-term financial goals such as retirement or major purchases. Regularly assessing and monitoring one's financial status can help identify areas that need improvement and guide financial decision-making.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14. Sponsorships and Partnerships</a:t>
            </a:r>
          </a:p>
        </p:txBody>
      </p:sp>
      <p:sp>
        <p:nvSpPr>
          <p:cNvPr id="3" name="Content Placeholder 2"/>
          <p:cNvSpPr>
            <a:spLocks noGrp="1"/>
          </p:cNvSpPr>
          <p:nvPr>
            <p:ph idx="1"/>
          </p:nvPr>
        </p:nvSpPr>
        <p:spPr/>
        <p:txBody>
          <a:bodyPr/>
          <a:lstStyle/>
          <a:p>
            <a:r>
              <a:t>Sponsorships and partnerships are mutually beneficial relationships formed between two entities where one provides support, typically financial or in-kind, to the other in exchange for certain benefits. In the context of businesses and organizations, sponsorships and partnerships are strategic collaborations aimed at achieving specific goals.</a:t>
            </a:r>
          </a:p>
          <a:p/>
          <a:p>
            <a:r>
              <a:t>Sponsorships involve a company or organization providing financial support to another entity, such as an event, team, or individual, in return for marketing or promotional opportunities. This can include brand visibility through logo placement, advertising, naming rights, or other forms of recognition. Sponsorships are commonly used in sports, entertainment, and cultural events to increase brand awareness and reach target audiences.</a:t>
            </a:r>
          </a:p>
          <a:p/>
          <a:p>
            <a:r>
              <a:t>Partnerships, on the other hand, refer to more complex and long-term collaborations between two or more entities with shared interests and goals. Partnerships can take many forms, such as joint ventures, cross-promotions, co-branding initiatives, or strategic alliances. Unlike sponsorships, partnerships often involve a more integrated approach where both parties work together towards a common objective, such as developing new products, entering new markets, or driving innovation.</a:t>
            </a:r>
          </a:p>
          <a:p/>
          <a:p>
            <a:r>
              <a:t>Both sponsorships and partnerships can offer various benefits to the involved parties, including increased visibility and exposure, access to new markets or audiences, enhanced credibility and reputation, as well as cost-sharing and resource pooling. Successful sponsorships and partnerships require clear objectives, mutual understanding, effective communication, and continuous collaboration to ensure alignment and maximize outcomes for all parties involved.</a:t>
            </a:r>
          </a:p>
          <a:p/>
          <a:p>
            <a:r>
              <a:t>In summary, sponsorships and partnerships are essential marketing strategies for businesses and organizations to build relationships, create opportunities, and achieve strategic objectives through mutually beneficial collaborations with other entities.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15. Social Media Presence</a:t>
            </a:r>
          </a:p>
        </p:txBody>
      </p:sp>
      <p:sp>
        <p:nvSpPr>
          <p:cNvPr id="3" name="Content Placeholder 2"/>
          <p:cNvSpPr>
            <a:spLocks noGrp="1"/>
          </p:cNvSpPr>
          <p:nvPr>
            <p:ph idx="1"/>
          </p:nvPr>
        </p:nvSpPr>
        <p:spPr/>
        <p:txBody>
          <a:bodyPr/>
          <a:lstStyle/>
          <a:p>
            <a:r>
              <a:t>Social media presence refers to the extent to which an individual, brand, or organization is active and visible on social media platforms such as Facebook, Twitter, Instagram, LinkedIn, and others. Having a strong social media presence is important in today's digital age as it helps in building relationships with customers, increasing brand awareness, driving traffic to websites, and engaging with a wider audience.</a:t>
            </a:r>
          </a:p>
          <a:p/>
          <a:p>
            <a:r>
              <a:t>Here are some key aspects of social media presence:</a:t>
            </a:r>
          </a:p>
          <a:p/>
          <a:p>
            <a:r>
              <a:t>1. **Profile Completion**: It is essential to have a complete and updated profile on all social media platforms to provide visitors with relevant information about your brand.</a:t>
            </a:r>
          </a:p>
          <a:p/>
          <a:p>
            <a:r>
              <a:t>2. **Consistent Branding**: Use consistent branding elements such as logo, color scheme, and messaging across all platforms to maintain brand identity.</a:t>
            </a:r>
          </a:p>
          <a:p/>
          <a:p>
            <a:r>
              <a:t>3. **Content Strategy**: Develop a content strategy that includes the type of content you will post, posting frequency, and engagement tactics to keep your audience interested.</a:t>
            </a:r>
          </a:p>
          <a:p/>
          <a:p>
            <a:r>
              <a:t>4. **Engagement**: Respond promptly to comments, messages, and mentions to show that you care about your audience and value their feedback.</a:t>
            </a:r>
          </a:p>
          <a:p/>
          <a:p>
            <a:r>
              <a:t>5. **Quality Content**: Share high-quality and relevant content that resonates with your target audience to increase engagement and followers.</a:t>
            </a:r>
          </a:p>
          <a:p/>
          <a:p>
            <a:r>
              <a:t>6. **Visuals**: Use eye-catching visuals like images, videos, infographics, and GIFs to capture users' attention in their feeds.</a:t>
            </a:r>
          </a:p>
          <a:p/>
          <a:p>
            <a:r>
              <a:t>7. **Hashtags**: Utilize relevant hashtags to expand your reach and attract a broader audience who are searching for specific topics.</a:t>
            </a:r>
          </a:p>
          <a:p/>
          <a:p>
            <a:r>
              <a:t>8. **Community Building**: Foster a sense of community around your brand by creating user-generated content, organizing contests, or hosting live events.</a:t>
            </a:r>
          </a:p>
          <a:p/>
          <a:p>
            <a:r>
              <a:t>9. **Analytics**: Monitor and analyze your social media performance using insights provided by each platform to understand what is working and what needs improvement.</a:t>
            </a:r>
          </a:p>
          <a:p/>
          <a:p>
            <a:r>
              <a:t>10. **Paid Advertising**: Consider investing in paid advertising on social media platforms to reach a larger audience and target specific demographics.</a:t>
            </a:r>
          </a:p>
          <a:p/>
          <a:p>
            <a:r>
              <a:t>11. **Influencer Partnerships**: Collaborate with influencers or brand ambassadors to leverage their follower base and expand your reach.</a:t>
            </a:r>
          </a:p>
          <a:p/>
          <a:p>
            <a:r>
              <a:t>12. **Customer Service**: Use social media as a customer service channel to address queries, complaints, and feedback in a timely manner.</a:t>
            </a:r>
          </a:p>
          <a:p/>
          <a:p>
            <a:r>
              <a:t>13. **SEO Benefits**: Having a strong social media presence can positively impact your search engine optimization (SEO) efforts by driving traffic to your website and increasing brand visibility.</a:t>
            </a:r>
          </a:p>
          <a:p/>
          <a:p>
            <a:r>
              <a:t>14. **Monitoring and Listening**: Keep an eye on conversations happening around your brand or industry on social media and participate when appropriate to stay relevant.</a:t>
            </a:r>
          </a:p>
          <a:p/>
          <a:p>
            <a:r>
              <a:t>15. **Adaptation**: Stay updated with emerging trends, algorithm changes, and best practices in social media marketing to adapt your strategy accordingly and remain competitive in the digital landscape.</a:t>
            </a:r>
          </a:p>
          <a:p/>
          <a:p>
            <a:r>
              <a:t>Overall, building and maintaining a strong social media presence requires consistency, engagement, creativity, and a deep understanding of your target audience's preferences and behavior on social platforms. By investing time and effort into developing a robust social media strategy, businesses and individuals can leverage the power of social media to achieve their marketing goals and strengthen their online presence.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16. Community Initiatives</a:t>
            </a:r>
          </a:p>
        </p:txBody>
      </p:sp>
      <p:sp>
        <p:nvSpPr>
          <p:cNvPr id="3" name="Content Placeholder 2"/>
          <p:cNvSpPr>
            <a:spLocks noGrp="1"/>
          </p:cNvSpPr>
          <p:nvPr>
            <p:ph idx="1"/>
          </p:nvPr>
        </p:nvSpPr>
        <p:spPr/>
        <p:txBody>
          <a:bodyPr/>
          <a:lstStyle/>
          <a:p>
            <a:r>
              <a:t>Community initiatives refer to organized efforts by individuals or groups within a community to address social, economic, environmental, or cultural issues affecting the community. These initiatives are usually driven by a desire to bring positive change and improve the overall well-being of the community members.</a:t>
            </a:r>
          </a:p>
          <a:p/>
          <a:p>
            <a:r>
              <a:t>Here are some key aspects of community initiatives:</a:t>
            </a:r>
          </a:p>
          <a:p/>
          <a:p>
            <a:r>
              <a:t>1. **Purpose**: Community initiatives are usually established to address specific issues or needs within the community. This can range from healthcare access, environmental sustainability, education, poverty alleviation, to cultural preservation.</a:t>
            </a:r>
          </a:p>
          <a:p/>
          <a:p>
            <a:r>
              <a:t>2. **Collaboration**: Community initiatives often involve collaboration between various stakeholders, such as residents, local organizations, businesses, government agencies, and non-profit organizations. By working together, these stakeholders can pool their resources and expertise to achieve common goals.</a:t>
            </a:r>
          </a:p>
          <a:p/>
          <a:p>
            <a:r>
              <a:t>3. **Empowerment**: Community initiatives aim to empower community members by giving them a voice in decision-making processes and enabling them to take ownership of the solutions to the challenges they face. This can help build a sense of unity and resilience within the community.</a:t>
            </a:r>
          </a:p>
          <a:p/>
          <a:p>
            <a:r>
              <a:t>4. **Sustainability**: Successful community initiatives are designed to be sustainable in the long term. This involves building capacity within the community, securing funding sources, and creating systems that can be perpetuated even after the initial organizers move on.</a:t>
            </a:r>
          </a:p>
          <a:p/>
          <a:p>
            <a:r>
              <a:t>5. **Impact**: Community initiatives are evaluated based on their impact on the community. This can include tangible outcomes such as improved infrastructure, increased access to services, higher employment rates, as well as intangible benefits like enhanced community pride and social cohesion.</a:t>
            </a:r>
          </a:p>
          <a:p/>
          <a:p>
            <a:r>
              <a:t>6. **Examples**: Community initiatives can take many forms, such as community gardens, youth programs, clean-up campaigns, health clinics, job training programs, and cultural events. These initiatives vary based on the specific needs and resources available in each community.</a:t>
            </a:r>
          </a:p>
          <a:p/>
          <a:p>
            <a:r>
              <a:t>Overall, community initiatives play a vital role in fostering a sense of community, addressing local challenges, and creating a more inclusive and sustainable society. By empowering individuals and groups to work together towards common goals, community initiatives can bring about positive change and improve quality of life for all community members.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17. Conclusion</a:t>
            </a:r>
          </a:p>
        </p:txBody>
      </p:sp>
      <p:sp>
        <p:nvSpPr>
          <p:cNvPr id="3" name="Content Placeholder 2"/>
          <p:cNvSpPr>
            <a:spLocks noGrp="1"/>
          </p:cNvSpPr>
          <p:nvPr>
            <p:ph idx="1"/>
          </p:nvPr>
        </p:nvSpPr>
        <p:spPr/>
        <p:txBody>
          <a:bodyPr/>
          <a:lstStyle/>
          <a:p>
            <a:r>
              <a:t>In a written work, such as an essay, research paper, or report, the conclusion is a crucial section that wraps up the main points and arguments presented in the body of the text. The purpose of the conclusion is to provide closure to the reader and reiterate the key points covered throughout the piece.</a:t>
            </a:r>
          </a:p>
          <a:p/>
          <a:p>
            <a:r>
              <a:t>Here are some key elements that are typically found in a well-written conclusion:</a:t>
            </a:r>
          </a:p>
          <a:p/>
          <a:p>
            <a:r>
              <a:t>1. **Restatement of Thesis**: The conclusion usually begins by restating the thesis statement or main argument of the piece. This helps remind the reader of the primary focus of the work.</a:t>
            </a:r>
          </a:p>
          <a:p/>
          <a:p>
            <a:r>
              <a:t>2. **Summary of Key Points**: The conclusion should summarize the main points and arguments discussed in the body of the text. This reinforces the importance of these points and helps to tie everything together.</a:t>
            </a:r>
          </a:p>
          <a:p/>
          <a:p>
            <a:r>
              <a:t>3. **Implications or Significance**: A good conclusion goes beyond summarizing and also discusses the broader implications of the topic or the significance of the findings. It answers the "So what?" question and explains why the information presented is important.</a:t>
            </a:r>
          </a:p>
          <a:p/>
          <a:p>
            <a:r>
              <a:t>4. **Closing Thoughts**: The conclusion often includes some closing thoughts or reflections on the topic. This might involve discussing potential future research, practical applications of the findings, or personal insights on the subject matter.</a:t>
            </a:r>
          </a:p>
          <a:p/>
          <a:p>
            <a:r>
              <a:t>5. **Call to Action (if applicable)**: In some cases, the conclusion may end with a call to action, urging the reader to take a specific step or consider a particular perspective based on the information presented.</a:t>
            </a:r>
          </a:p>
          <a:p/>
          <a:p>
            <a:r>
              <a:t>6. **Final Thought or Quote**: Some writers choose to end their conclusion with a final thought or a thought-provoking quote that leaves a lasting impression on the reader.</a:t>
            </a:r>
          </a:p>
          <a:p/>
          <a:p>
            <a:r>
              <a:t>In academic papers, it's important for the conclusion to be well-crafted and provide a sense of closure while also leaving a strong final impression. It should not introduce new ideas or information that has not been discussed in the body of the text. The conclusion serves as the final opportunity to leave a lasting impact on the reader and reinforce the key takeaways from the work.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A Table of Contents (TOC) is a list of the contents found in a document, book, report, or any other written material. It serves as an organized roadmap to help readers locate specific information within the document and navigate through the content easily. Here are some key points regarding a Table of Contents:</a:t>
            </a:r>
          </a:p>
          <a:p/>
          <a:p>
            <a:r>
              <a:t>1. **Purpose**: The main purpose of a Table of Contents is to provide readers with a quick overview of the structure of the document and to help them find specific sections or topics of interest.</a:t>
            </a:r>
          </a:p>
          <a:p/>
          <a:p>
            <a:r>
              <a:t>2. **Organization**: The Table of Contents is typically presented at the beginning of a document, listing the titles or headings of sections, chapters, or topics in the order in which they appear. Each entry in the Table of Contents is usually accompanied by a corresponding page number.</a:t>
            </a:r>
          </a:p>
          <a:p/>
          <a:p>
            <a:r>
              <a:t>3. **Format**: A Table of Contents is usually formatted using a hierarchy of headings and subheadings to reflect the structure of the content. The use of indentation, font styles (such as bold or italics), and numbering helps to differentiate between different levels of headings.</a:t>
            </a:r>
          </a:p>
          <a:p/>
          <a:p>
            <a:r>
              <a:t>4. **Navigation**: The Table of Contents provides a handy reference point that allows readers to quickly jump to a specific section of the document without having to browse through it from the beginning.</a:t>
            </a:r>
          </a:p>
          <a:p/>
          <a:p>
            <a:r>
              <a:t>5. **Updates**: In longer documents or publications, the Table of Contents may be divided into sections or chapters, each with its own separate list of contents. Any changes in the content, such as adding new sections or reordering existing ones, may require updates to the Table of Contents to reflect the changes accurately.</a:t>
            </a:r>
          </a:p>
          <a:p/>
          <a:p>
            <a:r>
              <a:t>6. **Software Tools**: In digital documents or publications, many word processing and desktop publishing software offer automated tools for generating and updating Table of Contents. These tools can help to create a Table of Contents that is accurate, consistent, and visually appealing.</a:t>
            </a:r>
          </a:p>
          <a:p/>
          <a:p>
            <a:r>
              <a:t>In conclusion, a Table of Contents is a valuable tool in organizing and presenting the structure of written materials, making it easier for readers to navigate the content effectively and access the information they need.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table of contents provides a basic overview of the various aspects of Manchester United, covering its history, achievements, players, stadium, and more, for a total of 100 words.</a:t>
            </a:r>
          </a:p>
        </p:txBody>
      </p:sp>
      <p:sp>
        <p:nvSpPr>
          <p:cNvPr id="3" name="Content Placeholder 2"/>
          <p:cNvSpPr>
            <a:spLocks noGrp="1"/>
          </p:cNvSpPr>
          <p:nvPr>
            <p:ph idx="1"/>
          </p:nvPr>
        </p:nvSpPr>
        <p:spPr/>
        <p:txBody>
          <a:bodyPr/>
          <a:lstStyle/>
          <a:p>
            <a:r>
              <a:t>Table of Contents:</a:t>
            </a:r>
          </a:p>
          <a:p/>
          <a:p>
            <a:r>
              <a:t>1. Manchester United: A Brief History</a:t>
            </a:r>
          </a:p>
          <a:p>
            <a:r>
              <a:t>   - Formation and Early Years</a:t>
            </a:r>
          </a:p>
          <a:p>
            <a:r>
              <a:t>   - Prominent Periods and Successes</a:t>
            </a:r>
          </a:p>
          <a:p>
            <a:r>
              <a:t>   - Notable Players and Managers</a:t>
            </a:r>
          </a:p>
          <a:p/>
          <a:p>
            <a:r>
              <a:t>2. Achievements of Manchester United</a:t>
            </a:r>
          </a:p>
          <a:p>
            <a:r>
              <a:t>   - League Titles</a:t>
            </a:r>
          </a:p>
          <a:p>
            <a:r>
              <a:t>   - Domestic and International Cup Wins</a:t>
            </a:r>
          </a:p>
          <a:p>
            <a:r>
              <a:t>   - Individual Accolades</a:t>
            </a:r>
          </a:p>
          <a:p/>
          <a:p>
            <a:r>
              <a:t>3. Players of Manchester United</a:t>
            </a:r>
          </a:p>
          <a:p>
            <a:r>
              <a:t>   - Legends and Iconic Figures</a:t>
            </a:r>
          </a:p>
          <a:p>
            <a:r>
              <a:t>   - Current Squad Analysis</a:t>
            </a:r>
          </a:p>
          <a:p>
            <a:r>
              <a:t>   - Youth Development and Academies</a:t>
            </a:r>
          </a:p>
          <a:p/>
          <a:p>
            <a:r>
              <a:t>4. Stadium and Facilities</a:t>
            </a:r>
          </a:p>
          <a:p>
            <a:r>
              <a:t>   - Old Trafford: The Theatre of Dreams</a:t>
            </a:r>
          </a:p>
          <a:p>
            <a:r>
              <a:t>   - Matchday Experience</a:t>
            </a:r>
          </a:p>
          <a:p>
            <a:r>
              <a:t>   - Training Grounds and Infrastructure</a:t>
            </a:r>
          </a:p>
          <a:p/>
          <a:p>
            <a:r>
              <a:t>5. Support and Fanbase</a:t>
            </a:r>
          </a:p>
          <a:p>
            <a:r>
              <a:t>   - Global Fan Following</a:t>
            </a:r>
          </a:p>
          <a:p>
            <a:r>
              <a:t>   - Fan Engagement Initiatives</a:t>
            </a:r>
          </a:p>
          <a:p>
            <a:r>
              <a:t>   - Supporters' Clubs and Community Outreach</a:t>
            </a:r>
          </a:p>
          <a:p/>
          <a:p>
            <a:r>
              <a:t>Manchester United is one of the most historic and successful football clubs in the world, with a rich history dating back to its formation. The club has won numerous league titles and domestic and international cups over the years. The team boasts a roster of legendary players and has a well-established youth development system. Old Trafford, the team's iconic stadium, holds a special place in the hearts of fans and provides a unique matchday experience. The global fanbase of Manchester United is passionate and dedicated, with supporters' clubs around the world contributing to the club's vibrant community.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Manchester United</a:t>
            </a:r>
          </a:p>
        </p:txBody>
      </p:sp>
      <p:sp>
        <p:nvSpPr>
          <p:cNvPr id="3" name="Content Placeholder 2"/>
          <p:cNvSpPr>
            <a:spLocks noGrp="1"/>
          </p:cNvSpPr>
          <p:nvPr>
            <p:ph idx="1"/>
          </p:nvPr>
        </p:nvSpPr>
        <p:spPr/>
        <p:txBody>
          <a:bodyPr/>
          <a:lstStyle/>
          <a:p>
            <a:r>
              <a:t>Manchester United Football Club, commonly referred to as Man United or simply United, is one of the most popular and successful football clubs in the world. The club is based in Manchester, England, and was founded in 1878 as Newton Heath LYR Football Club. In 1902, the club changed its name to Manchester United. </a:t>
            </a:r>
          </a:p>
          <a:p/>
          <a:p>
            <a:r>
              <a:t>Manchester United has a rich and illustrious history, having won numerous domestic and international honors. The club has won a record 20 English top-flight league titles, including 13 Premier League titles. Manchester United has also won 12 FA Cups, 5 League Cups, and 21 FA Community Shields. Internationally, the club has won 3 UEFA Champions League titles, 1 UEFA Europa League title, 1 UEFA Cup Winners' Cup, and 1 FIFA Club World Cup.</a:t>
            </a:r>
          </a:p>
          <a:p/>
          <a:p>
            <a:r>
              <a:t>The club's home ground is Old Trafford, which has a seating capacity of over 74,000 spectators, making it one of the largest football stadiums in the United Kingdom. The club's traditional colors are red and white, and their nickname is "The Red Devils."</a:t>
            </a:r>
          </a:p>
          <a:p/>
          <a:p>
            <a:r>
              <a:t>Manchester United has a massive global following and is renowned for its attacking style of play, as well as its ability to produce world-class talent through its youth academy, including legendary players such as Sir Bobby Charlton, George Best, Eric Cantona, Ryan Giggs, Paul Scholes, and Cristiano Ronaldo.</a:t>
            </a:r>
          </a:p>
          <a:p/>
          <a:p>
            <a:r>
              <a:t>The club has had several iconic managers throughout its history, with the most successful being Sir Alex Ferguson, who managed the club from 1986 to 2013 and oversaw the most successful period in Manchester United's history.</a:t>
            </a:r>
          </a:p>
          <a:p/>
          <a:p>
            <a:r>
              <a:t>Overall, Manchester United is a powerhouse in the world of football, with a rich history, a large and passionate fanbase, and a tradition of success both domestically and internationally.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History of the Club</a:t>
            </a:r>
          </a:p>
        </p:txBody>
      </p:sp>
      <p:sp>
        <p:nvSpPr>
          <p:cNvPr id="3" name="Content Placeholder 2"/>
          <p:cNvSpPr>
            <a:spLocks noGrp="1"/>
          </p:cNvSpPr>
          <p:nvPr>
            <p:ph idx="1"/>
          </p:nvPr>
        </p:nvSpPr>
        <p:spPr/>
        <p:txBody>
          <a:bodyPr/>
          <a:lstStyle/>
          <a:p>
            <a:r>
              <a:t>I'm sorry, but I need more context or details about the specific club you are referring to in order to provide a detailed history. Please provide the name of the club or any other specific information that can help me give you an accurate response.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Trophies and Achievements</a:t>
            </a:r>
          </a:p>
        </p:txBody>
      </p:sp>
      <p:sp>
        <p:nvSpPr>
          <p:cNvPr id="3" name="Content Placeholder 2"/>
          <p:cNvSpPr>
            <a:spLocks noGrp="1"/>
          </p:cNvSpPr>
          <p:nvPr>
            <p:ph idx="1"/>
          </p:nvPr>
        </p:nvSpPr>
        <p:spPr/>
        <p:txBody>
          <a:bodyPr/>
          <a:lstStyle/>
          <a:p>
            <a:r>
              <a:t>Trophies and Achievements are virtual rewards or milestones that players can earn by completing specific tasks, challenges, or objectives in video games. They are primarily designed to provide additional goals and motivation for players to explore the game fully and engage with its various features. Trophies are featured on PlayStation consoles while Achievements are featured on Xbox consoles. Both Trophies and Achievements are visible to other players in the gaming community and are often used to showcase a player's skill, progress, and dedication within a particular game.</a:t>
            </a:r>
          </a:p>
          <a:p/>
          <a:p>
            <a:r>
              <a:t>Trophies and Achievements are usually divided into different categories, such as story progression, collectibles, challenges, multiplayer accomplishments, and skill-based tasks. These categories help to provide a diverse range of objectives for players to pursue, catering to various playstyles and preferences.</a:t>
            </a:r>
          </a:p>
          <a:p/>
          <a:p>
            <a:r>
              <a:t>Earning Trophies or Achievements can sometimes unlock in-game rewards, such as new items, characters, or cosmetic enhancements. Additionally, some games offer a platinum trophy or full completion achievement for unlocking all other trophies or achievements within the game, which can be a significant challenge and a source of pride for completionist players.</a:t>
            </a:r>
          </a:p>
          <a:p/>
          <a:p>
            <a:r>
              <a:t>Overall, Trophies and Achievements add an extra layer of enjoyment and longevity to video games by encouraging players to explore, master, and fully experience all that a game has to offer. They are a fun way to track and showcase a player's progress and accomplishments in the virtual gaming world.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Old Trafford Stadium</a:t>
            </a:r>
          </a:p>
        </p:txBody>
      </p:sp>
      <p:sp>
        <p:nvSpPr>
          <p:cNvPr id="3" name="Content Placeholder 2"/>
          <p:cNvSpPr>
            <a:spLocks noGrp="1"/>
          </p:cNvSpPr>
          <p:nvPr>
            <p:ph idx="1"/>
          </p:nvPr>
        </p:nvSpPr>
        <p:spPr/>
        <p:txBody>
          <a:bodyPr/>
          <a:lstStyle/>
          <a:p>
            <a:r>
              <a:t>Old Trafford Stadium is located in Greater Manchester, England, and is the home of Manchester United Football Club. It is one of the most iconic football stadiums in the world and has a seating capacity of around 74,140, making it the largest club stadium in the United Kingdom.</a:t>
            </a:r>
          </a:p>
          <a:p/>
          <a:p>
            <a:r>
              <a:t>The stadium was originally opened in 1910 and has undergone several renovations and expansions over the years. Old Trafford has a rich history and has hosted numerous memorable football matches, including domestic league games, cup finals, and international matches.</a:t>
            </a:r>
          </a:p>
          <a:p/>
          <a:p>
            <a:r>
              <a:t>The stadium is divided into four main stands: the Sir Alex Ferguson Stand (North Stand), the Sir Bobby Charlton Stand (South Stand), the East Stand, and the West Stand. Each stand offers different amenities for fans, including hospitality suites, restaurants, and corporate boxes.</a:t>
            </a:r>
          </a:p>
          <a:p/>
          <a:p>
            <a:r>
              <a:t>Old Trafford is known for its electric atmosphere during matches, with fans known as the "Red Devils" creating a passionate and supportive environment for the team. The stadium also has a museum and stadium tour available for visitors to learn more about the history of Manchester United and the stadium itself.</a:t>
            </a:r>
          </a:p>
          <a:p/>
          <a:p>
            <a:r>
              <a:t>Overall, Old Trafford Stadium is a historic and iconic venue that holds a special place in the hearts of football fans around the world.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Famous Players</a:t>
            </a:r>
          </a:p>
        </p:txBody>
      </p:sp>
      <p:sp>
        <p:nvSpPr>
          <p:cNvPr id="3" name="Content Placeholder 2"/>
          <p:cNvSpPr>
            <a:spLocks noGrp="1"/>
          </p:cNvSpPr>
          <p:nvPr>
            <p:ph idx="1"/>
          </p:nvPr>
        </p:nvSpPr>
        <p:spPr/>
        <p:txBody>
          <a:bodyPr/>
          <a:lstStyle/>
          <a:p>
            <a:r>
              <a:t>"Famous Players" is a phrase commonly used to refer to well-known individuals in the entertainment industry, particularly in the field of film and television. Here are five famous players in the entertainment industry:</a:t>
            </a:r>
          </a:p>
          <a:p/>
          <a:p>
            <a:r>
              <a:t>1. **Tom Hanks**: Thomas Jeffrey Hanks is an American actor and filmmaker. He is known for his versatile roles and has won multiple awards, including two Academy Awards for Best Actor. Hanks's notable films include "Forrest Gump," "Saving Private Ryan," and "Cast Away."</a:t>
            </a:r>
          </a:p>
          <a:p/>
          <a:p>
            <a:r>
              <a:t>2. **Meryl Streep**: Mary Louise "Meryl" Streep is an acclaimed American actress known for her exceptional talent and versatility. Streep has been nominated for a record 21 Academy Awards and has won three. Her notable performances include "Sophie's Choice," "The Iron Lady," and "The Devil Wears Prada."</a:t>
            </a:r>
          </a:p>
          <a:p/>
          <a:p>
            <a:r>
              <a:t>3. **Leonardo DiCaprio**: Leonardo Wilhelm DiCaprio is an American actor, producer, and environmental activist. DiCaprio has been widely acclaimed for his performances in films such as "Titanic," "The Revenant," and "The Wolf of Wall Street." He won his first Academy Award for Best Actor for his role in "The Revenant."</a:t>
            </a:r>
          </a:p>
          <a:p/>
          <a:p>
            <a:r>
              <a:t>4. **Jennifer Lawrence**: Jennifer Shrader Lawrence is an American actress known for her down-to-earth personality and powerful performances. Lawrence gained recognition for her roles in "Winter's Bone," "Silver Linings Playbook," and "The Hunger Games" series. She won her first Academy Award for Best Actress for her role in "Silver Linings Playbook."</a:t>
            </a:r>
          </a:p>
          <a:p/>
          <a:p>
            <a:r>
              <a:t>5. **Dwayne "The Rock" Johnson**: Dwayne Douglas Johnson, also known by his ring name "The Rock," is an American-Canadian actor, producer, and former professional wrestler. Johnson has become one of the highest-paid actors in Hollywood, known for his work in action films like the "Fast &amp; Furious" series, "Jumanji," and "San Andreas."</a:t>
            </a:r>
          </a:p>
          <a:p/>
          <a:p>
            <a:r>
              <a:t>These famous players have achieved great success in the entertainment industry through their talent, hard work, and dedication, captivating audiences worldwide with their performances.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Rivalries</a:t>
            </a:r>
          </a:p>
        </p:txBody>
      </p:sp>
      <p:sp>
        <p:nvSpPr>
          <p:cNvPr id="3" name="Content Placeholder 2"/>
          <p:cNvSpPr>
            <a:spLocks noGrp="1"/>
          </p:cNvSpPr>
          <p:nvPr>
            <p:ph idx="1"/>
          </p:nvPr>
        </p:nvSpPr>
        <p:spPr/>
        <p:txBody>
          <a:bodyPr/>
          <a:lstStyle/>
          <a:p>
            <a:r>
              <a:t>Rivalries are intense competitions or conflicts between individuals, teams, or groups that have a long-standing history of fierce opposition, often driven by factors such as geographical proximity, historical events, or differing ideologies. Rivalries can exist in various realms, including sports, business, academia, and politics, and can encompass a wide range of emotions from friendly competition to deep animosity.</a:t>
            </a:r>
          </a:p>
          <a:p/>
          <a:p>
            <a:r>
              <a:t>Here are six famous rivalries from different fields:</a:t>
            </a:r>
          </a:p>
          <a:p/>
          <a:p>
            <a:r>
              <a:t>1. Sports Rivalries:</a:t>
            </a:r>
          </a:p>
          <a:p>
            <a:r>
              <a:t>- Examples include the rivalry between Real Madrid and Barcelona in soccer, the Boston Red Sox and New York Yankees in baseball, and the Los Angeles Lakers and Boston Celtics in basketball. These rivalries often stem from historical matchups, contrasting playing styles, and passionate fan bases.</a:t>
            </a:r>
          </a:p>
          <a:p/>
          <a:p>
            <a:r>
              <a:t>2. Business Rivalries:</a:t>
            </a:r>
          </a:p>
          <a:p>
            <a:r>
              <a:t>- Companies like Coca-Cola and Pepsi, Apple and Microsoft, and McDonald's and Burger King engage in fierce competition for market share, innovation, and consumer loyalty. These rivalries drive companies to continually improve products and services to outdo their competitors.</a:t>
            </a:r>
          </a:p>
          <a:p/>
          <a:p>
            <a:r>
              <a:t>3. Academic Rivalries:</a:t>
            </a:r>
          </a:p>
          <a:p>
            <a:r>
              <a:t>- Universities such as Harvard and Yale, Cambridge and Oxford, and MIT and Stanford compete for academic prestige, research funding, and top faculty and students. Academic rivalries can lead to high-profile debates, breakthrough research, and advancements in various fields.</a:t>
            </a:r>
          </a:p>
          <a:p/>
          <a:p>
            <a:r>
              <a:t>4. Political Rivalries:</a:t>
            </a:r>
          </a:p>
          <a:p>
            <a:r>
              <a:t>- Rivalries between political parties, nations, or political figures can be intense and shape the course of history. Examples include the rivalry between the United States and Russia during the Cold War, the rivalry between Democrats and Republicans in the US, and the rivalry between political leaders within a country.</a:t>
            </a:r>
          </a:p>
          <a:p/>
          <a:p>
            <a:r>
              <a:t>5. Cultural Rivalries:</a:t>
            </a:r>
          </a:p>
          <a:p>
            <a:r>
              <a:t>- Rivalries between cultural movements, artistic styles, or literary figures can lead to creative innovation and critical discourse. Examples include the rivalry between the Romantic and Classical movements in music, the rivalry between modernists and traditionalists in art, and the rivalry between authors like Hemingway and Fitzgerald.</a:t>
            </a:r>
          </a:p>
          <a:p/>
          <a:p>
            <a:r>
              <a:t>6. Personal Rivalries:</a:t>
            </a:r>
          </a:p>
          <a:p>
            <a:r>
              <a:t>- Rivalries can also exist on a personal level, such as between siblings, colleagues, or friends competing for recognition, achievements, or success. These personal rivalries can foster motivation, drive individuals to excel, or strain relationships.</a:t>
            </a:r>
          </a:p>
          <a:p/>
          <a:p>
            <a:r>
              <a:t>Overall, rivalries play a significant role in driving competition, innovation, and excellence in various fields, while also contributing to a sense of identity, camaraderie, and excitement for fans, followers, and participants alike.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Club Crest and Colors</a:t>
            </a:r>
          </a:p>
        </p:txBody>
      </p:sp>
      <p:sp>
        <p:nvSpPr>
          <p:cNvPr id="3" name="Content Placeholder 2"/>
          <p:cNvSpPr>
            <a:spLocks noGrp="1"/>
          </p:cNvSpPr>
          <p:nvPr>
            <p:ph idx="1"/>
          </p:nvPr>
        </p:nvSpPr>
        <p:spPr/>
        <p:txBody>
          <a:bodyPr/>
          <a:lstStyle/>
          <a:p>
            <a:r>
              <a:t>The club crest and colors are essential components of a sports team identity, representing the history, values, and tradition of the club. The crest typically features symbols or elements that hold significance for the club or the region it represents. It can include icons such as animals, letters, crowns, flags, or other motifs that are relevant to the team's identity.</a:t>
            </a:r>
          </a:p>
          <a:p/>
          <a:p>
            <a:r>
              <a:t>The colors of a club are carefully chosen to reflect its identity and resonate with its supporters. These colors are often deeply ingrained in the club's history or associated with the region or community it represents. The combination of colors in the club's kit, logo, and merchandise plays a significant role in creating a distinct visual identity that fans can easily recognize and connect with.</a:t>
            </a:r>
          </a:p>
          <a:p/>
          <a:p>
            <a:r>
              <a:t>Clubs often have a primary color that dominates their branding, along with secondary and accent colors that complement the main color scheme. The choice of colors can sometimes be tied to historical events, local landmarks, or cultural symbols that hold significance for the club and its supporters.</a:t>
            </a:r>
          </a:p>
          <a:p/>
          <a:p>
            <a:r>
              <a:t>In summary, the club crest and colors are crucial elements of a team's identity, serving as visual representations of the club's history, tradition, and values. These symbols and colors create a sense of unity and pride among fans and help differentiate the club from its competitors.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