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Sure! Here's a sample table of contents for the topic "Partial Differential Equations":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Classification of PDEs</a:t>
            </a:r>
          </a:p>
          <a:p>
            <a:pPr lvl="1"/>
            <a:r>
              <a:t>   1.2 Basic Concepts and Notation</a:t>
            </a:r>
          </a:p>
          <a:p>
            <a:pPr lvl="1"/>
            <a:r>
              <a:t>   </a:t>
            </a:r>
          </a:p>
          <a:p>
            <a:pPr lvl="1"/>
            <a:r>
              <a:t>2. First-Order Partial Differential Equations</a:t>
            </a:r>
          </a:p>
          <a:p>
            <a:pPr lvl="1"/>
            <a:r>
              <a:t>   2.1 Linear and Nonlinear Equations</a:t>
            </a:r>
          </a:p>
          <a:p>
            <a:pPr lvl="1"/>
            <a:r>
              <a:t>   2.2 Characteristics Method</a:t>
            </a:r>
          </a:p>
          <a:p>
            <a:pPr lvl="1"/>
            <a:r>
              <a:t>   2.3 Exact and Inexact Differential Forms</a:t>
            </a:r>
          </a:p>
          <a:p>
            <a:pPr lvl="1"/>
            <a:r>
              <a:t>   </a:t>
            </a:r>
          </a:p>
          <a:p>
            <a:pPr lvl="1"/>
            <a:r>
              <a:t>3. Second-Order Partial Differential Equations</a:t>
            </a:r>
          </a:p>
          <a:p>
            <a:pPr lvl="1"/>
            <a:r>
              <a:t>   3.1 Linear Equations: Classification and Properties</a:t>
            </a:r>
          </a:p>
          <a:p>
            <a:pPr lvl="1"/>
            <a:r>
              <a:t>   3.2 Method of Separation of Variables</a:t>
            </a:r>
          </a:p>
          <a:p>
            <a:pPr lvl="1"/>
            <a:r>
              <a:t>   3.3 Eigenvalue Problems and Sturm-Liouville Theory</a:t>
            </a:r>
          </a:p>
          <a:p>
            <a:pPr lvl="1"/>
            <a:r>
              <a:t>   </a:t>
            </a:r>
          </a:p>
          <a:p>
            <a:pPr lvl="1"/>
            <a:r>
              <a:t>4. Classification of Partial Differential Equations</a:t>
            </a:r>
          </a:p>
          <a:p>
            <a:pPr lvl="1"/>
            <a:r>
              <a:t>   4.1 Hyperbolic Equations</a:t>
            </a:r>
          </a:p>
          <a:p>
            <a:pPr lvl="1"/>
            <a:r>
              <a:t>   4.2 Parabolic Equations</a:t>
            </a:r>
          </a:p>
          <a:p>
            <a:pPr lvl="1"/>
            <a:r>
              <a:t>   4.3 Elliptic Equations</a:t>
            </a:r>
          </a:p>
          <a:p>
            <a:pPr lvl="1"/>
            <a:r>
              <a:t>   </a:t>
            </a:r>
          </a:p>
          <a:p>
            <a:pPr lvl="1"/>
            <a:r>
              <a:t>5. Boundary Value Problems</a:t>
            </a:r>
          </a:p>
          <a:p>
            <a:pPr lvl="1"/>
            <a:r>
              <a:t>   5.1 Well-Posedness and Boundary Conditions</a:t>
            </a:r>
          </a:p>
          <a:p>
            <a:pPr lvl="1"/>
            <a:r>
              <a:t>   5.2 Existence and Uniqueness of Solutions</a:t>
            </a:r>
          </a:p>
          <a:p>
            <a:pPr lvl="1"/>
            <a:r>
              <a:t>   5.3 Green's Functions and Integral Transforms</a:t>
            </a:r>
          </a:p>
          <a:p>
            <a:pPr lvl="1"/>
            <a:r>
              <a:t>   </a:t>
            </a:r>
          </a:p>
          <a:p>
            <a:pPr lvl="1"/>
            <a:r>
              <a:t>6. Numerical Methods for Solving Partial Differential Equations</a:t>
            </a:r>
          </a:p>
          <a:p>
            <a:pPr lvl="1"/>
            <a:r>
              <a:t>   6.1 Finite Difference Methods</a:t>
            </a:r>
          </a:p>
          <a:p>
            <a:pPr lvl="1"/>
            <a:r>
              <a:t>   6.2 Finite Element Methods</a:t>
            </a:r>
          </a:p>
          <a:p>
            <a:pPr lvl="1"/>
            <a:r>
              <a:t>   6.3 Spectral Methods</a:t>
            </a:r>
          </a:p>
          <a:p>
            <a:pPr lvl="1"/>
            <a:r>
              <a:t>   </a:t>
            </a:r>
          </a:p>
          <a:p>
            <a:pPr lvl="1"/>
            <a:r>
              <a:t>7. Applications of Partial Differential Equations</a:t>
            </a:r>
          </a:p>
          <a:p>
            <a:pPr lvl="1"/>
            <a:r>
              <a:t>   7.1 Heat Conduction Equation</a:t>
            </a:r>
          </a:p>
          <a:p>
            <a:pPr lvl="1"/>
            <a:r>
              <a:t>   7.2 Wave Equation</a:t>
            </a:r>
          </a:p>
          <a:p>
            <a:pPr lvl="1"/>
            <a:r>
              <a:t>   7.3 Fluid Dynamics Equations</a:t>
            </a:r>
          </a:p>
          <a:p>
            <a:pPr lvl="1"/>
            <a:r>
              <a:t>   </a:t>
            </a:r>
          </a:p>
          <a:p>
            <a:pPr lvl="1"/>
            <a:r>
              <a:t>8. Advanced Topics in Partial Differential Equations</a:t>
            </a:r>
          </a:p>
          <a:p>
            <a:pPr lvl="1"/>
            <a:r>
              <a:t>   8.1 Nonlinear Partial Differential Equations</a:t>
            </a:r>
          </a:p>
          <a:p>
            <a:pPr lvl="1"/>
            <a:r>
              <a:t>   8.2 Soliton Theory</a:t>
            </a:r>
          </a:p>
          <a:p>
            <a:pPr lvl="1"/>
            <a:r>
              <a:t>   8.3 Variational Methods</a:t>
            </a:r>
          </a:p>
          <a:p>
            <a:pPr lvl="1"/>
            <a:r>
              <a:t>   </a:t>
            </a:r>
          </a:p>
          <a:p>
            <a:pPr lvl="1"/>
            <a:r>
              <a:t>9. Conclusion and Future Directions</a:t>
            </a:r>
          </a:p>
          <a:p>
            <a:pPr lvl="1"/>
          </a:p>
          <a:p>
            <a:pPr lvl="1"/>
            <a:r>
              <a:t>Please note that this is just a suggestion and the table of contents can be customized based on the specific needs and requirements of the intended audience or course.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