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Basic Concepts</a:t>
            </a:r>
          </a:p>
          <a:p>
            <a:pPr lvl="1"/>
            <a:r>
              <a:t>   1.2 Classification of PDEs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and Nonlinear First-Order PDEs</a:t>
            </a:r>
          </a:p>
          <a:p>
            <a:pPr lvl="1"/>
            <a:r>
              <a:t>   2.2 Method of Characteristics</a:t>
            </a:r>
          </a:p>
          <a:p>
            <a:pPr lvl="1"/>
            <a:r>
              <a:t>   2.3 Initial Value Problems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of Second-Order PDEs</a:t>
            </a:r>
          </a:p>
          <a:p>
            <a:pPr lvl="1"/>
            <a:r>
              <a:t>   3.2 Methods for Solving Linear Second-Order PDEs</a:t>
            </a:r>
          </a:p>
          <a:p>
            <a:pPr lvl="1"/>
            <a:r>
              <a:t>      3.2.1 Wave Equation</a:t>
            </a:r>
          </a:p>
          <a:p>
            <a:pPr lvl="1"/>
            <a:r>
              <a:t>      3.2.2 Heat Equation</a:t>
            </a:r>
          </a:p>
          <a:p>
            <a:pPr lvl="1"/>
            <a:r>
              <a:t>      3.2.3 Laplace's Equation</a:t>
            </a:r>
          </a:p>
          <a:p>
            <a:pPr lvl="1"/>
            <a:r>
              <a:t>   3.3 Boundary Value Problems</a:t>
            </a:r>
          </a:p>
          <a:p>
            <a:pPr lvl="1"/>
          </a:p>
          <a:p>
            <a:pPr lvl="1"/>
            <a:r>
              <a:t>4. Elliptic, Parabolic, and Hyperbolic PDEs</a:t>
            </a:r>
          </a:p>
          <a:p>
            <a:pPr lvl="1"/>
            <a:r>
              <a:t>   4.1 Elliptic PDEs</a:t>
            </a:r>
          </a:p>
          <a:p>
            <a:pPr lvl="1"/>
            <a:r>
              <a:t>   4.2 Parabolic PDEs</a:t>
            </a:r>
          </a:p>
          <a:p>
            <a:pPr lvl="1"/>
            <a:r>
              <a:t>   4.3 Hyperbolic PDEs</a:t>
            </a:r>
          </a:p>
          <a:p>
            <a:pPr lvl="1"/>
          </a:p>
          <a:p>
            <a:pPr lvl="1"/>
            <a:r>
              <a:t>5. Numerical Methods for Solving PDEs</a:t>
            </a:r>
          </a:p>
          <a:p>
            <a:pPr lvl="1"/>
            <a:r>
              <a:t>   5.1 Finite Difference Method</a:t>
            </a:r>
          </a:p>
          <a:p>
            <a:pPr lvl="1"/>
            <a:r>
              <a:t>   5.2 Finite Element Method</a:t>
            </a:r>
          </a:p>
          <a:p>
            <a:pPr lvl="1"/>
            <a:r>
              <a:t>   5.3 Finite Volume Method</a:t>
            </a:r>
          </a:p>
          <a:p>
            <a:pPr lvl="1"/>
          </a:p>
          <a:p>
            <a:pPr lvl="1"/>
            <a:r>
              <a:t>6. Applications of PDEs</a:t>
            </a:r>
          </a:p>
          <a:p>
            <a:pPr lvl="1"/>
            <a:r>
              <a:t>   6.1 Heat Conduction</a:t>
            </a:r>
          </a:p>
          <a:p>
            <a:pPr lvl="1"/>
            <a:r>
              <a:t>   6.2 Fluid Dynamics</a:t>
            </a:r>
          </a:p>
          <a:p>
            <a:pPr lvl="1"/>
            <a:r>
              <a:t>   6.3 Electromagnetism</a:t>
            </a:r>
          </a:p>
          <a:p>
            <a:pPr lvl="1"/>
            <a:r>
              <a:t>   6.4 Quantum Mechanics</a:t>
            </a:r>
          </a:p>
          <a:p>
            <a:pPr lvl="1"/>
          </a:p>
          <a:p>
            <a:pPr lvl="1"/>
            <a:r>
              <a:t>7. Nonlinear Partial Differential Equations</a:t>
            </a:r>
          </a:p>
          <a:p>
            <a:pPr lvl="1"/>
            <a:r>
              <a:t>   7.1 Nonlinear Conservation Laws</a:t>
            </a:r>
          </a:p>
          <a:p>
            <a:pPr lvl="1"/>
            <a:r>
              <a:t>   7.2 Soliton Equations</a:t>
            </a:r>
          </a:p>
          <a:p>
            <a:pPr lvl="1"/>
            <a:r>
              <a:t>   7.3 Burgers' Equation</a:t>
            </a:r>
          </a:p>
          <a:p>
            <a:pPr lvl="1"/>
          </a:p>
          <a:p>
            <a:pPr lvl="1"/>
            <a:r>
              <a:t>8. Advanced Topics in PDEs</a:t>
            </a:r>
          </a:p>
          <a:p>
            <a:pPr lvl="1"/>
            <a:r>
              <a:t>   8.1 Fourier Analysis and PDEs</a:t>
            </a:r>
          </a:p>
          <a:p>
            <a:pPr lvl="1"/>
            <a:r>
              <a:t>   8.2 Sobolev Spaces and PDEs</a:t>
            </a:r>
          </a:p>
          <a:p>
            <a:pPr lvl="1"/>
            <a:r>
              <a:t>   8.3 Existence and Uniqueness of Solutions</a:t>
            </a:r>
          </a:p>
          <a:p>
            <a:pPr lvl="1"/>
          </a:p>
          <a:p>
            <a:pPr lvl="1"/>
            <a:r>
              <a:t>9. Conclusion</a:t>
            </a:r>
          </a:p>
          <a:p>
            <a:pPr lvl="1"/>
          </a:p>
          <a:p>
            <a:pPr lvl="1"/>
            <a:r>
              <a:t>10. 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