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Table of contents for Partial Differential Equations:</a:t>
            </a:r>
          </a:p>
          <a:p>
            <a:pPr lvl="1"/>
          </a:p>
          <a:p>
            <a:pPr lvl="1"/>
            <a:r>
              <a:t>1. Introduction to Partial Differential Equations</a:t>
            </a:r>
          </a:p>
          <a:p>
            <a:pPr lvl="1"/>
            <a:r>
              <a:t>   1.1 What is a Partial Differential Equation?</a:t>
            </a:r>
          </a:p>
          <a:p>
            <a:pPr lvl="1"/>
            <a:r>
              <a:t>   1.2 Classification of Partial Differential Equations</a:t>
            </a:r>
          </a:p>
          <a:p>
            <a:pPr lvl="1"/>
            <a:r>
              <a:t>   1.3 Examples of Partial Differential Equations</a:t>
            </a:r>
          </a:p>
          <a:p>
            <a:pPr lvl="1"/>
          </a:p>
          <a:p>
            <a:pPr lvl="1"/>
            <a:r>
              <a:t>2. First-Order Partial Differential Equations</a:t>
            </a:r>
          </a:p>
          <a:p>
            <a:pPr lvl="1"/>
            <a:r>
              <a:t>   2.1 Linear First-Order Partial Differential Equations</a:t>
            </a:r>
          </a:p>
          <a:p>
            <a:pPr lvl="1"/>
            <a:r>
              <a:t>   2.2 Nonlinear First-Order Partial Differential Equations</a:t>
            </a:r>
          </a:p>
          <a:p>
            <a:pPr lvl="1"/>
            <a:r>
              <a:t>   2.3 Methods of Solution for First-Order Partial Differential Equations</a:t>
            </a:r>
          </a:p>
          <a:p>
            <a:pPr lvl="1"/>
          </a:p>
          <a:p>
            <a:pPr lvl="1"/>
            <a:r>
              <a:t>3. Second-Order Partial Differential Equations</a:t>
            </a:r>
          </a:p>
          <a:p>
            <a:pPr lvl="1"/>
            <a:r>
              <a:t>   3.1 Classification of Second-Order Partial Differential Equations</a:t>
            </a:r>
          </a:p>
          <a:p>
            <a:pPr lvl="1"/>
            <a:r>
              <a:t>   3.2 Elliptic, Parabolic, and Hyperbolic Equations</a:t>
            </a:r>
          </a:p>
          <a:p>
            <a:pPr lvl="1"/>
            <a:r>
              <a:t>   3.3 Boundary Conditions and Initial Conditions</a:t>
            </a:r>
          </a:p>
          <a:p>
            <a:pPr lvl="1"/>
            <a:r>
              <a:t>   3.4 Methods of Solution for Second-Order Partial Differential Equations</a:t>
            </a:r>
          </a:p>
          <a:p>
            <a:pPr lvl="1"/>
          </a:p>
          <a:p>
            <a:pPr lvl="1"/>
            <a:r>
              <a:t>4. Separation of Variables</a:t>
            </a:r>
          </a:p>
          <a:p>
            <a:pPr lvl="1"/>
            <a:r>
              <a:t>   4.1 Introduction to Separation of Variables</a:t>
            </a:r>
          </a:p>
          <a:p>
            <a:pPr lvl="1"/>
            <a:r>
              <a:t>   4.2 Solving Partial Differential Equations using Separation of Variables</a:t>
            </a:r>
          </a:p>
          <a:p>
            <a:pPr lvl="1"/>
            <a:r>
              <a:t>   4.3 Applications of Separation of Variables</a:t>
            </a:r>
          </a:p>
          <a:p>
            <a:pPr lvl="1"/>
          </a:p>
          <a:p>
            <a:pPr lvl="1"/>
            <a:r>
              <a:t>5. Numerical Methods for Partial Differential Equations</a:t>
            </a:r>
          </a:p>
          <a:p>
            <a:pPr lvl="1"/>
            <a:r>
              <a:t>   5.1 Finite Difference Methods</a:t>
            </a:r>
          </a:p>
          <a:p>
            <a:pPr lvl="1"/>
            <a:r>
              <a:t>   5.2 Finite Element Methods</a:t>
            </a:r>
          </a:p>
          <a:p>
            <a:pPr lvl="1"/>
            <a:r>
              <a:t>   5.3 Finite Volume Methods</a:t>
            </a:r>
          </a:p>
          <a:p>
            <a:pPr lvl="1"/>
            <a:r>
              <a:t>   5.4 Comparison of Different Numerical Methods</a:t>
            </a:r>
          </a:p>
          <a:p>
            <a:pPr lvl="1"/>
          </a:p>
          <a:p>
            <a:pPr lvl="1"/>
            <a:r>
              <a:t>6. Boundary Value Problems</a:t>
            </a:r>
          </a:p>
          <a:p>
            <a:pPr lvl="1"/>
            <a:r>
              <a:t>   6.1 Definition of a Boundary Value Problem</a:t>
            </a:r>
          </a:p>
          <a:p>
            <a:pPr lvl="1"/>
            <a:r>
              <a:t>   6.2 Eigenvalues and Eigenfunctions</a:t>
            </a:r>
          </a:p>
          <a:p>
            <a:pPr lvl="1"/>
            <a:r>
              <a:t>   6.3 Sturm-Liouville Theory</a:t>
            </a:r>
          </a:p>
          <a:p>
            <a:pPr lvl="1"/>
            <a:r>
              <a:t>   6.4 Applications of Boundary Value Problems</a:t>
            </a:r>
          </a:p>
          <a:p>
            <a:pPr lvl="1"/>
          </a:p>
          <a:p>
            <a:pPr lvl="1"/>
            <a:r>
              <a:t>7. Fourier Series and Fourier Transform</a:t>
            </a:r>
          </a:p>
          <a:p>
            <a:pPr lvl="1"/>
            <a:r>
              <a:t>   7.1 Introduction to Fourier Series</a:t>
            </a:r>
          </a:p>
          <a:p>
            <a:pPr lvl="1"/>
            <a:r>
              <a:t>   7.2 Fourier Series Expansion of Periodic Functions</a:t>
            </a:r>
          </a:p>
          <a:p>
            <a:pPr lvl="1"/>
            <a:r>
              <a:t>   7.3 Fourier Transform and its Properties</a:t>
            </a:r>
          </a:p>
          <a:p>
            <a:pPr lvl="1"/>
            <a:r>
              <a:t>   7.4 Applications of Fourier Series and Fourier Transform</a:t>
            </a:r>
          </a:p>
          <a:p>
            <a:pPr lvl="1"/>
          </a:p>
          <a:p>
            <a:pPr lvl="1"/>
            <a:r>
              <a:t>8. Green's Functions</a:t>
            </a:r>
          </a:p>
          <a:p>
            <a:pPr lvl="1"/>
            <a:r>
              <a:t>   8.1 Introduction to Green's Functions</a:t>
            </a:r>
          </a:p>
          <a:p>
            <a:pPr lvl="1"/>
            <a:r>
              <a:t>   8.2 Definition and Properties of Green's Functions</a:t>
            </a:r>
          </a:p>
          <a:p>
            <a:pPr lvl="1"/>
            <a:r>
              <a:t>   8.3 Solving Partial Differential Equations using Green's Functions</a:t>
            </a:r>
          </a:p>
          <a:p>
            <a:pPr lvl="1"/>
            <a:r>
              <a:t>   8.4 Applications of Green's Functions</a:t>
            </a:r>
          </a:p>
          <a:p>
            <a:pPr lvl="1"/>
          </a:p>
          <a:p>
            <a:pPr lvl="1"/>
            <a:r>
              <a:t>9. Nonlinear Partial Differential Equations</a:t>
            </a:r>
          </a:p>
          <a:p>
            <a:pPr lvl="1"/>
            <a:r>
              <a:t>   9.1 Introduction to Nonlinear Partial Differential Equations</a:t>
            </a:r>
          </a:p>
          <a:p>
            <a:pPr lvl="1"/>
            <a:r>
              <a:t>   9.2 Nonlinear Heat Equation</a:t>
            </a:r>
          </a:p>
          <a:p>
            <a:pPr lvl="1"/>
            <a:r>
              <a:t>   9.3 Nonlinear Wave Equation</a:t>
            </a:r>
          </a:p>
          <a:p>
            <a:pPr lvl="1"/>
            <a:r>
              <a:t>   9.4 Nonlinear Schrödinger Equation</a:t>
            </a:r>
          </a:p>
          <a:p>
            <a:pPr lvl="1"/>
          </a:p>
          <a:p>
            <a:pPr lvl="1"/>
            <a:r>
              <a:t>10. Applications of Partial Differential Equations</a:t>
            </a:r>
          </a:p>
          <a:p>
            <a:pPr lvl="1"/>
            <a:r>
              <a:t>    10.1 Fluid Dynamics</a:t>
            </a:r>
          </a:p>
          <a:p>
            <a:pPr lvl="1"/>
            <a:r>
              <a:t>    10.2 Heat Transfer</a:t>
            </a:r>
          </a:p>
          <a:p>
            <a:pPr lvl="1"/>
            <a:r>
              <a:t>    10.3 Electromagnetic Fields</a:t>
            </a:r>
          </a:p>
          <a:p>
            <a:pPr lvl="1"/>
            <a:r>
              <a:t>    10.4 Quantum Mechanics</a:t>
            </a:r>
          </a:p>
          <a:p>
            <a:pPr lvl="1"/>
            <a:r>
              <a:t>    10.5 Image Processing</a:t>
            </a:r>
          </a:p>
          <a:p>
            <a:pPr lvl="1"/>
          </a:p>
          <a:p>
            <a:pPr lvl="1"/>
            <a:r>
              <a:t>11. Conclusion and Further Readings</a:t>
            </a:r>
          </a:p>
          <a:p>
            <a:pPr lvl="1"/>
            <a:r>
              <a:t>    11.1 Summary of Key Concepts</a:t>
            </a:r>
          </a:p>
          <a:p>
            <a:pPr lvl="1"/>
            <a:r>
              <a:t>    11.2 Further Readings and Resources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