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Sure! Here's a table of contents for the topic "Partial Differential Equations":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Definition and basic concepts</a:t>
            </a:r>
          </a:p>
          <a:p>
            <a:pPr lvl="1"/>
            <a:r>
              <a:t>   1.2 Classification of PDEs</a:t>
            </a:r>
          </a:p>
          <a:p>
            <a:pPr lvl="1"/>
            <a:r>
              <a:t>   1.3 Examples of PDEs in various fields</a:t>
            </a:r>
          </a:p>
          <a:p>
            <a:pPr lvl="1"/>
          </a:p>
          <a:p>
            <a:pPr lvl="1"/>
            <a:r>
              <a:t>2. First-Order Partial Differential Equations</a:t>
            </a:r>
          </a:p>
          <a:p>
            <a:pPr lvl="1"/>
            <a:r>
              <a:t>   2.1 Linear first-order PDEs</a:t>
            </a:r>
          </a:p>
          <a:p>
            <a:pPr lvl="1"/>
            <a:r>
              <a:t>   2.2 Nonlinear first-order PDEs</a:t>
            </a:r>
          </a:p>
          <a:p>
            <a:pPr lvl="1"/>
            <a:r>
              <a:t>   2.3 Method of characteristics</a:t>
            </a:r>
          </a:p>
          <a:p>
            <a:pPr lvl="1"/>
          </a:p>
          <a:p>
            <a:pPr lvl="1"/>
            <a:r>
              <a:t>3. Second-Order Partial Differential Equations</a:t>
            </a:r>
          </a:p>
          <a:p>
            <a:pPr lvl="1"/>
            <a:r>
              <a:t>   3.1 Linear second-order PDEs</a:t>
            </a:r>
          </a:p>
          <a:p>
            <a:pPr lvl="1"/>
            <a:r>
              <a:t>   3.2 Boundary value problems and initial value problems</a:t>
            </a:r>
          </a:p>
          <a:p>
            <a:pPr lvl="1"/>
            <a:r>
              <a:t>   3.3 Classification of second-order linear PDEs</a:t>
            </a:r>
          </a:p>
          <a:p>
            <a:pPr lvl="1"/>
            <a:r>
              <a:t>   3.4 Elliptic, parabolic, and hyperbolic PDEs</a:t>
            </a:r>
          </a:p>
          <a:p>
            <a:pPr lvl="1"/>
          </a:p>
          <a:p>
            <a:pPr lvl="1"/>
            <a:r>
              <a:t>4. Separation of Variables</a:t>
            </a:r>
          </a:p>
          <a:p>
            <a:pPr lvl="1"/>
            <a:r>
              <a:t>   4.1 Introduction to separation of variables</a:t>
            </a:r>
          </a:p>
          <a:p>
            <a:pPr lvl="1"/>
            <a:r>
              <a:t>   4.2 Solving PDEs using separation of variables</a:t>
            </a:r>
          </a:p>
          <a:p>
            <a:pPr lvl="1"/>
            <a:r>
              <a:t>   4.3 Applications and examples</a:t>
            </a:r>
          </a:p>
          <a:p>
            <a:pPr lvl="1"/>
          </a:p>
          <a:p>
            <a:pPr lvl="1"/>
            <a:r>
              <a:t>5. Fourier Series and Transforms</a:t>
            </a:r>
          </a:p>
          <a:p>
            <a:pPr lvl="1"/>
            <a:r>
              <a:t>   5.1 Introduction to Fourier series</a:t>
            </a:r>
          </a:p>
          <a:p>
            <a:pPr lvl="1"/>
            <a:r>
              <a:t>   5.2 Fourier transform</a:t>
            </a:r>
          </a:p>
          <a:p>
            <a:pPr lvl="1"/>
            <a:r>
              <a:t>   5.3 Solving PDEs using Fourier series and transforms</a:t>
            </a:r>
          </a:p>
          <a:p>
            <a:pPr lvl="1"/>
            <a:r>
              <a:t>   5.4 Applications and examples</a:t>
            </a:r>
          </a:p>
          <a:p>
            <a:pPr lvl="1"/>
          </a:p>
          <a:p>
            <a:pPr lvl="1"/>
            <a:r>
              <a:t>6. Numerical Methods for Partial Differential Equations</a:t>
            </a:r>
          </a:p>
          <a:p>
            <a:pPr lvl="1"/>
            <a:r>
              <a:t>   6.1 Finite difference methods</a:t>
            </a:r>
          </a:p>
          <a:p>
            <a:pPr lvl="1"/>
            <a:r>
              <a:t>   6.2 Finite element methods</a:t>
            </a:r>
          </a:p>
          <a:p>
            <a:pPr lvl="1"/>
            <a:r>
              <a:t>   6.3 Finite volume methods</a:t>
            </a:r>
          </a:p>
          <a:p>
            <a:pPr lvl="1"/>
            <a:r>
              <a:t>   6.4 Iterative methods and convergence analysis</a:t>
            </a:r>
          </a:p>
          <a:p>
            <a:pPr lvl="1"/>
          </a:p>
          <a:p>
            <a:pPr lvl="1"/>
            <a:r>
              <a:t>7. Special Topics in Partial Differential Equations</a:t>
            </a:r>
          </a:p>
          <a:p>
            <a:pPr lvl="1"/>
            <a:r>
              <a:t>   7.1 Nonlinear PDEs and shock waves</a:t>
            </a:r>
          </a:p>
          <a:p>
            <a:pPr lvl="1"/>
            <a:r>
              <a:t>   7.2 Solitons and integrable systems</a:t>
            </a:r>
          </a:p>
          <a:p>
            <a:pPr lvl="1"/>
            <a:r>
              <a:t>   7.3 Stochastic PDEs and random fields</a:t>
            </a:r>
          </a:p>
          <a:p>
            <a:pPr lvl="1"/>
            <a:r>
              <a:t>   7.4 PDEs in mathematical biology and finance</a:t>
            </a:r>
          </a:p>
          <a:p>
            <a:pPr lvl="1"/>
          </a:p>
          <a:p>
            <a:pPr lvl="1"/>
            <a:r>
              <a:t>8. Applications of Partial Differential Equations</a:t>
            </a:r>
          </a:p>
          <a:p>
            <a:pPr lvl="1"/>
            <a:r>
              <a:t>   8.1 Heat equation and diffusion processes</a:t>
            </a:r>
          </a:p>
          <a:p>
            <a:pPr lvl="1"/>
            <a:r>
              <a:t>   8.2 Wave equation and wave propagation</a:t>
            </a:r>
          </a:p>
          <a:p>
            <a:pPr lvl="1"/>
            <a:r>
              <a:t>   8.3 Laplace's equation and potential theory</a:t>
            </a:r>
          </a:p>
          <a:p>
            <a:pPr lvl="1"/>
            <a:r>
              <a:t>   8.4 Fluid dynamics and the Navier-Stokes equations</a:t>
            </a:r>
          </a:p>
          <a:p>
            <a:pPr lvl="1"/>
          </a:p>
          <a:p>
            <a:pPr lvl="1"/>
            <a:r>
              <a:t>9. Conclusion and Further Readings</a:t>
            </a:r>
          </a:p>
          <a:p>
            <a:pPr lvl="1"/>
            <a:r>
              <a:t>   9.1 Summary of key concepts and techniques</a:t>
            </a:r>
          </a:p>
          <a:p>
            <a:pPr lvl="1"/>
            <a:r>
              <a:t>   9.2 Suggestions for further study</a:t>
            </a:r>
          </a:p>
          <a:p>
            <a:pPr lvl="1"/>
            <a:r>
              <a:t>   9.3 Recommended books and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