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 Chapters, sections, and subsections are listed hierarchically in the Table of Contents, with each level of heading indented to show its relationship to the higher-level headings.</a:t>
            </a:r>
          </a:p>
          <a:p>
            <a:r>
              <a:t>   - Page numbers are listed alongside each heading to indicate where the corresponding chapter or section starts in the document.</a:t>
            </a:r>
          </a:p>
          <a:p/>
          <a:p>
            <a:r>
              <a:t>3. Creation:</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 The Table of Contents is usually generated automatically using headings and styles applied to different sections of the document. This can be done in word processing software like Microsoft Word or LaTeX.</a:t>
            </a:r>
          </a:p>
          <a:p>
            <a:r>
              <a:t>   - Headings in the document should be formatted consistently to ensure that the Table of Contents accurately reflects the structure of the content.</a:t>
            </a:r>
          </a:p>
          <a:p/>
          <a:p>
            <a:r>
              <a:t>4. Types: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 Simple Table of Contents: Lists chapters or sections with their page numbers.</a:t>
            </a:r>
          </a:p>
          <a:p>
            <a:r>
              <a:t>   - Detailed Table of Contents: Includes subsections and sub-subsections for a more granular view of the document's structure.</a:t>
            </a:r>
          </a:p>
          <a:p>
            <a:r>
              <a:t>   - Combined Table of Contents: Often used in longer documents, it includes multiple levels of headings to provide a comprehensive overview.</a:t>
            </a:r>
          </a:p>
          <a:p/>
          <a:p>
            <a:r>
              <a:t>5. Importance:</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 Enhances readability: Readers can quickly locate specific information within the document.</a:t>
            </a:r>
          </a:p>
          <a:p>
            <a:r>
              <a:t>   - Organizes content: Helps in organizing and structuring the document for better clarity and understanding.</a:t>
            </a:r>
          </a:p>
          <a:p>
            <a:r>
              <a:t>   - Saves time: Allows readers to jump directly to the relevant sections without having to search through the entire document.</a:t>
            </a:r>
          </a:p>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In summary, a Table of Contents is a crucial component of any lengthy document or book, aiding readers in navigating the content and finding information efficiently. It serves as a useful tool for both readers and writers in structuring and accessing information effectively.</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typically represented as functions of several variables and their partial derivatives. PDEs are used to describe a wide range of phenomena in physics, engineering, economics, and other fields where multiple variables are involved, making them more complex than ordinary differential equations (ODEs), which involve only one independent variable.</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p>
            <a:r>
              <a:t>The general form of a first-order linear partial differential equation is:</a:t>
            </a:r>
          </a:p>
          <a:p/>
          <a:p>
            <a:r>
              <a:t>\(A(x, y) \frac{\partial u}{\partial x} + B(x, y) \frac{\partial u}{\partial y} = C(x, y, u)\)</a:t>
            </a:r>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Where \(u\) is a function of the independent variables \(x\) and \(y\), and \(A\), \(B\), and \(C\) are functions of \(x\), \(y\), and \(u\). This equation involves partial derivatives of \(u\) with respect to \(x\) and \(y\), rather than the total derivatives found in ordinary differential equations.</a:t>
            </a:r>
          </a:p>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PDEs can be classified into various types based on their properties and the number of independent variables involved, such as elliptic, parabolic, and hyperbolic PDEs. Each type has its own characteristics and applications in different fields. For example, elliptic equations are commonly used in problems involving steady-state phenomena, while parabolic equations are often used to describe diffusion processes in time-dependent systems.</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Table of Contents</a:t>
            </a:r>
          </a:p>
          <a:p/>
          <a:p>
            <a:r>
              <a:t>I. Introduction to Partial Differential Equations</a:t>
            </a:r>
          </a:p>
          <a:p>
            <a:r>
              <a:t>    A. What are Partial Differential Equations?</a:t>
            </a:r>
          </a:p>
          <a:p>
            <a:r>
              <a:t>    B. Importance of Partial Differential Equations</a:t>
            </a:r>
          </a:p>
          <a:p>
            <a:r>
              <a:t>    C. Types of Partial Differential Equations</a:t>
            </a:r>
          </a:p>
          <a:p>
            <a:r>
              <a:t>    D. Applications of Partial Differential Equations</a:t>
            </a:r>
          </a:p>
          <a:p/>
          <a:p>
            <a:r>
              <a:t>II. Classification of Partial Differential Equations</a:t>
            </a:r>
          </a:p>
          <a:p>
            <a:r>
              <a:t>    A. Linear vs. Nonlinear Partial Differential Equations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p>
            <a:r>
              <a:t>Solving PDEs can be challenging, and various techniques are available depending on the specific equation and boundary conditions involved. These methods include separation of variables, Fourier series, Laplace transforms, numerical methods such as finite difference and finite element methods, and more advanced techniques like Green's functions and variational methods.</a:t>
            </a:r>
          </a:p>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In summary, Partial Differential Equations play a crucial role in modeling complex systems and phenomena involving multiple variables. Understanding the basic concepts and techniques for solving PDEs is essential for researchers and engineers working in diverse fields where such equations arise.</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What are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with the dependent variable being a function of these variables and their partial derivatives. They are used to describe and analyze many physical phenomena and natural processes that involve various factors influencing each other.</a:t>
            </a:r>
          </a:p>
          <a:p/>
          <a:p>
            <a:r>
              <a:t>Here are some key points to understand about PDEs:</a:t>
            </a:r>
          </a:p>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Partial Differential Equations</a:t>
            </a:r>
          </a:p>
        </p:txBody>
      </p:sp>
      <p:sp>
        <p:nvSpPr>
          <p:cNvPr id="3" name="Content Placeholder 2"/>
          <p:cNvSpPr>
            <a:spLocks noGrp="1"/>
          </p:cNvSpPr>
          <p:nvPr>
            <p:ph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Applications of Partial Differential Equations</a:t>
            </a:r>
          </a:p>
        </p:txBody>
      </p:sp>
      <p:sp>
        <p:nvSpPr>
          <p:cNvPr id="3" name="Content Placeholder 2"/>
          <p:cNvSpPr>
            <a:spLocks noGrp="1"/>
          </p:cNvSpPr>
          <p:nvPr>
            <p:ph idx="1"/>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Classification of Partial Differential Equations</a:t>
            </a:r>
          </a:p>
        </p:txBody>
      </p:sp>
      <p:sp>
        <p:nvSpPr>
          <p:cNvPr id="3" name="Content Placeholder 2"/>
          <p:cNvSpPr>
            <a:spLocks noGrp="1"/>
          </p:cNvSpPr>
          <p:nvPr>
            <p:ph idx="1"/>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Separation of Variables</a:t>
            </a:r>
          </a:p>
        </p:txBody>
      </p:sp>
      <p:sp>
        <p:nvSpPr>
          <p:cNvPr id="3" name="Content Placeholder 2"/>
          <p:cNvSpPr>
            <a:spLocks noGrp="1"/>
          </p:cNvSpPr>
          <p:nvPr>
            <p:ph idx="1"/>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Laplace's Equation</a:t>
            </a:r>
          </a:p>
        </p:txBody>
      </p:sp>
      <p:sp>
        <p:nvSpPr>
          <p:cNvPr id="3" name="Content Placeholder 2"/>
          <p:cNvSpPr>
            <a:spLocks noGrp="1"/>
          </p:cNvSpPr>
          <p:nvPr>
            <p:ph idx="1"/>
          </p:nvPr>
        </p:nvSpPr>
        <p:spPr/>
        <p:txBody>
          <a:bodyPr/>
          <a:lstStyle/>
          <a:p>
            <a:r>
              <a:t>Laplace's Equation is a second-order partial differential equation named after the French mathematician and astronomer Pierre-Simon Laplace. It is written in the form:</a:t>
            </a:r>
          </a:p>
          <a:p/>
          <a:p>
            <a:r>
              <a:t>∇^2φ = 0,</a:t>
            </a:r>
          </a:p>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B. Order of Partial Differential Equations</a:t>
            </a:r>
          </a:p>
          <a:p>
            <a:r>
              <a:t>    C. Homogeneous vs. Non-homogeneous Partial Differential Equations</a:t>
            </a:r>
          </a:p>
          <a:p>
            <a:r>
              <a:t>    D. Elliptic, Parabolic, and Hyperbolic Partial Differential Equations</a:t>
            </a:r>
          </a:p>
          <a:p/>
          <a:p>
            <a:r>
              <a:t>III. Methods of Solving Partial Differential Equations</a:t>
            </a:r>
          </a:p>
          <a:p>
            <a:r>
              <a:t>    A. Separation of Variables</a:t>
            </a:r>
          </a:p>
          <a:p>
            <a:r>
              <a:t>    B. Method of Characteristics</a:t>
            </a:r>
          </a:p>
          <a:p>
            <a:r>
              <a:t>    C. Fourier Transform</a:t>
            </a:r>
          </a:p>
          <a:p>
            <a:r>
              <a:t>    D. Laplace Transform</a:t>
            </a:r>
          </a:p>
          <a:p>
            <a:r>
              <a:t>    E. Finite Difference Methods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Inverse Problems</a:t>
            </a:r>
          </a:p>
        </p:txBody>
      </p:sp>
      <p:sp>
        <p:nvSpPr>
          <p:cNvPr id="3" name="Content Placeholder 2"/>
          <p:cNvSpPr>
            <a:spLocks noGrp="1"/>
          </p:cNvSpPr>
          <p:nvPr>
            <p:ph idx="1"/>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Analysis of PDEs</a:t>
            </a:r>
          </a:p>
        </p:txBody>
      </p:sp>
      <p:sp>
        <p:nvSpPr>
          <p:cNvPr id="3" name="Content Placeholder 2"/>
          <p:cNvSpPr>
            <a:spLocks noGrp="1"/>
          </p:cNvSpPr>
          <p:nvPr>
            <p:ph idx="1"/>
          </p:nvPr>
        </p:nvSpPr>
        <p:spPr/>
        <p:txBody>
          <a:bodyPr/>
          <a:lstStyle/>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Multiscale Phenomena</a:t>
            </a:r>
          </a:p>
        </p:txBody>
      </p:sp>
      <p:sp>
        <p:nvSpPr>
          <p:cNvPr id="3" name="Content Placeholder 2"/>
          <p:cNvSpPr>
            <a:spLocks noGrp="1"/>
          </p:cNvSpPr>
          <p:nvPr>
            <p:ph idx="1"/>
          </p:nvPr>
        </p:nvSpPr>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PDEs in Various Fields</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F. Finite Element Methods</a:t>
            </a:r>
          </a:p>
          <a:p/>
          <a:p>
            <a:r>
              <a:t>IV. Boundary Value Problems and Initial Value Problems</a:t>
            </a:r>
          </a:p>
          <a:p>
            <a:r>
              <a:t>    A. Boundary Value Problems</a:t>
            </a:r>
          </a:p>
          <a:p>
            <a:r>
              <a:t>    B. Initial Value Problems</a:t>
            </a:r>
          </a:p>
          <a:p>
            <a:r>
              <a:t>    C. Well-posed Problems</a:t>
            </a:r>
          </a:p>
          <a:p/>
          <a:p>
            <a:r>
              <a:t>V. Laplace's Equation, Heat Equation, and Wave Equation</a:t>
            </a:r>
          </a:p>
          <a:p>
            <a:r>
              <a:t>    A. Laplace's Equation</a:t>
            </a:r>
          </a:p>
          <a:p>
            <a:r>
              <a:t>    B. Heat Equation</a:t>
            </a:r>
          </a:p>
          <a:p>
            <a:r>
              <a:t>    C. Wave Equation</a:t>
            </a:r>
          </a:p>
          <a:p>
            <a:r>
              <a:t>    D. Solutions and Properties</a:t>
            </a:r>
          </a:p>
          <a:p/>
          <a:p>
            <a:r>
              <a:t>VI. Numerical Methods for Partial Differential Equations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Finite Difference Method</a:t>
            </a:r>
          </a:p>
          <a:p>
            <a:r>
              <a:t>    B. Finite Element Method</a:t>
            </a:r>
          </a:p>
          <a:p>
            <a:r>
              <a:t>    C. Spectral Methods</a:t>
            </a:r>
          </a:p>
          <a:p>
            <a:r>
              <a:t>    D. Computational Fluid Dynamics</a:t>
            </a:r>
          </a:p>
          <a:p/>
          <a:p>
            <a:r>
              <a:t>VII. Applications of Partial Differential Equations</a:t>
            </a:r>
          </a:p>
          <a:p>
            <a:r>
              <a:t>    A. Heat Conduction</a:t>
            </a:r>
          </a:p>
          <a:p>
            <a:r>
              <a:t>    B. Fluid Dynamics</a:t>
            </a:r>
          </a:p>
          <a:p>
            <a:r>
              <a:t>    C. Electromagnetism</a:t>
            </a:r>
          </a:p>
          <a:p>
            <a:r>
              <a:t>    D. Quantum Mechanics</a:t>
            </a:r>
          </a:p>
          <a:p>
            <a:r>
              <a:t>    E. Image Processing</a:t>
            </a:r>
          </a:p>
          <a:p/>
          <a:p>
            <a:r>
              <a:t>VIII. Advanced Topics in Partial Differential Equations</a:t>
            </a:r>
          </a:p>
          <a:p>
            <a:r>
              <a:t>    A. Nonlinear Partial Differential Equations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B. Inverse Problems</a:t>
            </a:r>
          </a:p>
          <a:p>
            <a:r>
              <a:t>    C. Stochastic Partial Differential Equations</a:t>
            </a:r>
          </a:p>
          <a:p>
            <a:r>
              <a:t>    D. Numerical Analysis of PDEs</a:t>
            </a:r>
          </a:p>
          <a:p/>
          <a:p>
            <a:r>
              <a:t>IX. Challenges and Open Problems in Partial Differential Equations</a:t>
            </a:r>
          </a:p>
          <a:p>
            <a:r>
              <a:t>    A. Existence and Uniqueness of Solutions</a:t>
            </a:r>
          </a:p>
          <a:p>
            <a:r>
              <a:t>    B. Computational Complexity</a:t>
            </a:r>
          </a:p>
          <a:p>
            <a:r>
              <a:t>    C. Multiscale Phenomena</a:t>
            </a:r>
          </a:p>
          <a:p>
            <a:r>
              <a:t>    D. Quantum PDEs</a:t>
            </a:r>
          </a:p>
          <a:p/>
          <a:p>
            <a:r>
              <a:t>X. Conclusion</a:t>
            </a:r>
          </a:p>
          <a:p>
            <a:r>
              <a:t>    A. Summary of Key Points</a:t>
            </a:r>
          </a:p>
          <a:p>
            <a:r>
              <a:t>    B. Future Directions in PDE Research</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 Importance of PDEs in Various Fields</a:t>
            </a:r>
          </a:p>
          <a:p/>
          <a:p>
            <a:r>
              <a:t>In this comprehensive guide, we will explore the world of Partial Differential Equations (PDEs), from their basic definitions to advanced applications and numerical methods. Let's embark on this journey to understand the mathematical framework behind the behavior of phenomena described by PDEs.</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of the chapters or sections in a document or book, along with their corresponding page numbers. It serves as a roadmap for readers, providing an overview of the content and structure of the document. Here is a detailed explanation of the Table of Contents:</a:t>
            </a:r>
          </a:p>
          <a:p/>
          <a:p>
            <a:r>
              <a:t>1. Purpose:</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The primary purpose of a Table of Contents is to help readers navigate through the document efficiently. It provides a quick reference for locating specific topics, chapters, or sections within the document.</a:t>
            </a:r>
          </a:p>
          <a:p/>
          <a:p>
            <a:r>
              <a:t>2. Structure:</a:t>
            </a:r>
          </a:p>
          <a:p>
            <a:r>
              <a:t>   - The Table of Contents typically appears at the beginning of a document, book, or report, after the title page and before the main content.</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