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I. Introduction</a:t>
            </a:r>
          </a:p>
          <a:p>
            <a:pPr lvl="1"/>
            <a:r>
              <a:t>    A. Background of Liverpool</a:t>
            </a:r>
          </a:p>
          <a:p>
            <a:pPr lvl="1"/>
            <a:r>
              <a:t>    B. Importance of Liverpool</a:t>
            </a:r>
          </a:p>
          <a:p>
            <a:pPr lvl="1"/>
          </a:p>
          <a:p>
            <a:pPr lvl="1"/>
            <a:r>
              <a:t>II. History of Liverpool</a:t>
            </a:r>
          </a:p>
          <a:p>
            <a:pPr lvl="1"/>
            <a:r>
              <a:t>    A. Early Settlement</a:t>
            </a:r>
          </a:p>
          <a:p>
            <a:pPr lvl="1"/>
            <a:r>
              <a:t>    B. Maritime History</a:t>
            </a:r>
          </a:p>
          <a:p>
            <a:pPr lvl="1"/>
            <a:r>
              <a:t>    C. Industrial Revolution</a:t>
            </a:r>
          </a:p>
          <a:p>
            <a:pPr lvl="1"/>
            <a:r>
              <a:t>    D. World War II</a:t>
            </a:r>
          </a:p>
          <a:p>
            <a:pPr lvl="1"/>
            <a:r>
              <a:t>    E. Post-War Development</a:t>
            </a:r>
          </a:p>
          <a:p>
            <a:pPr lvl="1"/>
          </a:p>
          <a:p>
            <a:pPr lvl="1"/>
            <a:r>
              <a:t>III. Geography and Climate</a:t>
            </a:r>
          </a:p>
          <a:p>
            <a:pPr lvl="1"/>
            <a:r>
              <a:t>    A. Location and Geography</a:t>
            </a:r>
          </a:p>
          <a:p>
            <a:pPr lvl="1"/>
            <a:r>
              <a:t>    B. Climate and Weather</a:t>
            </a:r>
          </a:p>
          <a:p>
            <a:pPr lvl="1"/>
          </a:p>
          <a:p>
            <a:pPr lvl="1"/>
            <a:r>
              <a:t>IV. Culture and Entertainment</a:t>
            </a:r>
          </a:p>
          <a:p>
            <a:pPr lvl="1"/>
            <a:r>
              <a:t>    A. Music Scene</a:t>
            </a:r>
          </a:p>
          <a:p>
            <a:pPr lvl="1"/>
            <a:r>
              <a:t>    B. The Beatles</a:t>
            </a:r>
          </a:p>
          <a:p>
            <a:pPr lvl="1"/>
            <a:r>
              <a:t>    C. Art and Museums</a:t>
            </a:r>
          </a:p>
          <a:p>
            <a:pPr lvl="1"/>
            <a:r>
              <a:t>    D. Annual Festivals</a:t>
            </a:r>
          </a:p>
          <a:p>
            <a:pPr lvl="1"/>
            <a:r>
              <a:t>    E. Sports and Recreation</a:t>
            </a:r>
          </a:p>
          <a:p>
            <a:pPr lvl="1"/>
          </a:p>
          <a:p>
            <a:pPr lvl="1"/>
            <a:r>
              <a:t>V. Economy and Industry</a:t>
            </a:r>
          </a:p>
          <a:p>
            <a:pPr lvl="1"/>
            <a:r>
              <a:t>    A. Port of Liverpool</a:t>
            </a:r>
          </a:p>
          <a:p>
            <a:pPr lvl="1"/>
            <a:r>
              <a:t>    B. Trade and Commerce</a:t>
            </a:r>
          </a:p>
          <a:p>
            <a:pPr lvl="1"/>
            <a:r>
              <a:t>    C. Tourism</a:t>
            </a:r>
          </a:p>
          <a:p>
            <a:pPr lvl="1"/>
            <a:r>
              <a:t>    D. Education and Innovation</a:t>
            </a:r>
          </a:p>
          <a:p>
            <a:pPr lvl="1"/>
          </a:p>
          <a:p>
            <a:pPr lvl="1"/>
            <a:r>
              <a:t>VI. Landmarks and Attractions</a:t>
            </a:r>
          </a:p>
          <a:p>
            <a:pPr lvl="1"/>
            <a:r>
              <a:t>    A. The Albert Dock</a:t>
            </a:r>
          </a:p>
          <a:p>
            <a:pPr lvl="1"/>
            <a:r>
              <a:t>    B. Liverpool Cathedral</a:t>
            </a:r>
          </a:p>
          <a:p>
            <a:pPr lvl="1"/>
            <a:r>
              <a:t>    C. The Cavern Club</a:t>
            </a:r>
          </a:p>
          <a:p>
            <a:pPr lvl="1"/>
            <a:r>
              <a:t>    D. Anfield Stadium</a:t>
            </a:r>
          </a:p>
          <a:p>
            <a:pPr lvl="1"/>
            <a:r>
              <a:t>    E. Beatles Story Museum</a:t>
            </a:r>
          </a:p>
          <a:p>
            <a:pPr lvl="1"/>
          </a:p>
          <a:p>
            <a:pPr lvl="1"/>
            <a:r>
              <a:t>VII. Famous People from Liverpool</a:t>
            </a:r>
          </a:p>
          <a:p>
            <a:pPr lvl="1"/>
            <a:r>
              <a:t>    A. The Beatles</a:t>
            </a:r>
          </a:p>
          <a:p>
            <a:pPr lvl="1"/>
            <a:r>
              <a:t>    B. Cilla Black</a:t>
            </a:r>
          </a:p>
          <a:p>
            <a:pPr lvl="1"/>
            <a:r>
              <a:t>    C. Steven Gerrard</a:t>
            </a:r>
          </a:p>
          <a:p>
            <a:pPr lvl="1"/>
            <a:r>
              <a:t>    D. John Lennon</a:t>
            </a:r>
          </a:p>
          <a:p>
            <a:pPr lvl="1"/>
            <a:r>
              <a:t>    E. Paul McCartney</a:t>
            </a:r>
          </a:p>
          <a:p>
            <a:pPr lvl="1"/>
          </a:p>
          <a:p>
            <a:pPr lvl="1"/>
            <a:r>
              <a:t>VIII. Transportation and Infrastructure</a:t>
            </a:r>
          </a:p>
          <a:p>
            <a:pPr lvl="1"/>
            <a:r>
              <a:t>    A. Ports and Airports</a:t>
            </a:r>
          </a:p>
          <a:p>
            <a:pPr lvl="1"/>
            <a:r>
              <a:t>    B. Public Transportation</a:t>
            </a:r>
          </a:p>
          <a:p>
            <a:pPr lvl="1"/>
            <a:r>
              <a:t>    C. Roads and Highways</a:t>
            </a:r>
          </a:p>
          <a:p>
            <a:pPr lvl="1"/>
          </a:p>
          <a:p>
            <a:pPr lvl="1"/>
            <a:r>
              <a:t>IX. Education and Healthcare</a:t>
            </a:r>
          </a:p>
          <a:p>
            <a:pPr lvl="1"/>
            <a:r>
              <a:t>    A. Universities and Colleges</a:t>
            </a:r>
          </a:p>
          <a:p>
            <a:pPr lvl="1"/>
            <a:r>
              <a:t>    B. Healthcare Facilities</a:t>
            </a:r>
          </a:p>
          <a:p>
            <a:pPr lvl="1"/>
            <a:r>
              <a:t>    C. Research and Development</a:t>
            </a:r>
          </a:p>
          <a:p>
            <a:pPr lvl="1"/>
          </a:p>
          <a:p>
            <a:pPr lvl="1"/>
            <a:r>
              <a:t>X. Challenges and Future Development</a:t>
            </a:r>
          </a:p>
          <a:p>
            <a:pPr lvl="1"/>
            <a:r>
              <a:t>    A. Urban Regeneration</a:t>
            </a:r>
          </a:p>
          <a:p>
            <a:pPr lvl="1"/>
            <a:r>
              <a:t>    B. Environmental Concerns</a:t>
            </a:r>
          </a:p>
          <a:p>
            <a:pPr lvl="1"/>
            <a:r>
              <a:t>    C. Economic Growth</a:t>
            </a:r>
          </a:p>
          <a:p>
            <a:pPr lvl="1"/>
          </a:p>
          <a:p>
            <a:pPr lvl="1"/>
            <a:r>
              <a:t>XI. Conclusion</a:t>
            </a:r>
          </a:p>
          <a:p>
            <a:pPr lvl="1"/>
            <a:r>
              <a:t>    A. Summary of Key Points</a:t>
            </a:r>
          </a:p>
          <a:p>
            <a:pPr lvl="1"/>
            <a:r>
              <a:t>    B. Future Outlook</a:t>
            </a:r>
          </a:p>
          <a:p>
            <a:pPr lvl="1"/>
            <a:r>
              <a:t>    C. Final Thoughts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World War II</a:t>
            </a:r>
          </a:p>
        </p:txBody>
      </p:sp>
      <p:sp>
        <p:nvSpPr>
          <p:cNvPr id="3" name="Content Placeholder 2"/>
          <p:cNvSpPr>
            <a:spLocks noGrp="1"/>
          </p:cNvSpPr>
          <p:nvPr>
            <p:ph idx="1"/>
          </p:nvPr>
        </p:nvSpPr>
        <p:spPr/>
        <p:txBody>
          <a:bodyPr/>
          <a:lstStyle/>
          <a:p>
            <a:r>
              <a:t>World War II (1939-1945) was a global military conflict that involved most of the world's nations, including all the great powers, organized into two opposing military alliances: the Allies and the Axis. It was the most widespread and deadliest war in history, resulting in an estimated 70-85 million fatalities, including civilians and military personnel.</a:t>
            </a:r>
          </a:p>
          <a:p/>
          <a:p>
            <a:r>
              <a:t>The war began on September 1, 1939, when Germany, led by Adolf Hitler, invaded Poland. This action led Britain and France to declare war on Germany, marking the beginning of the conflict in Europe. The war in Asia began with the Japanese invasion of China in 1937 and expanded after Japan's attack on Pearl Harbor on December 7, 1941, which brought the United States into the war.</a:t>
            </a:r>
          </a:p>
          <a:p/>
          <a:p>
            <a:r>
              <a:t>The Axis powers, led by Germany, Italy, and Japan, sought to expand their territories and establish dominance over the world. The Allies, consisting of countries such as the United States, the Soviet Union, Britain, and China, among others, aimed to defeat the aggressive actions of the Axis powers and restore peace.</a:t>
            </a:r>
          </a:p>
          <a:p/>
          <a:p>
            <a:r>
              <a:t>Key events of World War II include the Battle of Stalingrad, the Battle of Normandy (D-Day), the Holocaust, the bombing of Hiroshima and Nagasaki, and the establishment of the United Nations. The war ended in 1945 with the unconditional surrender of Germany in May and Japan in September after the atomic bombings of Hiroshima and Nagasaki.</a:t>
            </a:r>
          </a:p>
          <a:p/>
          <a:p>
            <a:r>
              <a:t>World War II had far-reaching consequences, including the emergence of the United States and the Soviet Union as superpowers, the beginning of the Cold War, the decolonization of many territories, and the establishment of the Universal Declaration of Human Rights. It also resulted in significant advancements in technology and warfare, such as radar, jet engines, and the creation of the atomic bomb.</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Post-War Development</a:t>
            </a:r>
          </a:p>
        </p:txBody>
      </p:sp>
      <p:sp>
        <p:nvSpPr>
          <p:cNvPr id="3" name="Content Placeholder 2"/>
          <p:cNvSpPr>
            <a:spLocks noGrp="1"/>
          </p:cNvSpPr>
          <p:nvPr>
            <p:ph idx="1"/>
          </p:nvPr>
        </p:nvSpPr>
        <p:spPr/>
        <p:txBody>
          <a:bodyPr/>
          <a:lstStyle/>
          <a:p>
            <a:r>
              <a:t>Post-World War II development refers to the economic, political, and social changes that took place in many countries around the world after the end of World War II in 1945. The aftermath of the war had a profound impact on global politics, economics, and society, leading to significant shifts in power dynamics and international relations.</a:t>
            </a:r>
          </a:p>
          <a:p/>
          <a:p>
            <a:r>
              <a:t>1. **Reconstruction and Recovery**:</a:t>
            </a:r>
          </a:p>
          <a:p>
            <a:r>
              <a:t>   - Many countries, particularly in Europe and Asia, were left devastated by the war and required extensive reconstruction efforts. The United States played a key role in providing financial assistance through initiatives like the Marshall Plan to aid in the reconstruction of war-torn countries.</a:t>
            </a:r>
          </a:p>
          <a:p>
            <a:r>
              <a:t>   - The emphasis was on rebuilding infrastructure, industries, and cities that had been destroyed during the war. This led to rapid economic growth in many parts of the world as countries worked to recover from the devastation of the conflict.</a:t>
            </a:r>
          </a:p>
          <a:p/>
          <a:p>
            <a:r>
              <a:t>2. **Formation of International Organizations**:</a:t>
            </a:r>
          </a:p>
          <a:p>
            <a:r>
              <a:t>   - In response to the devastation wrought by World War II, the international community came together to establish organizations aimed at promoting peace, cooperation, and development. The United Nations was formed in 1945 as a successor to the League of Nations, with the goal of maintaining international peace and security.</a:t>
            </a:r>
          </a:p>
          <a:p>
            <a:r>
              <a:t>   - Other organizations like the International Monetary Fund (IMF) and the World Bank were created to promote economic stability and provide financial assistance to countries in need. These institutions played a crucial role in shaping the post-war global economic order.</a:t>
            </a:r>
          </a:p>
          <a:p/>
          <a:p>
            <a:r>
              <a:t>3. **Decolonization**:</a:t>
            </a:r>
          </a:p>
          <a:p>
            <a:r>
              <a:t>   - The post-war period saw a wave of decolonization as former colonies in Africa, Asia, and the Middle East fought for and gained independence from their colonial rulers. This process led to the emergence of new nation-states and reshaped the geopolitical landscape.</a:t>
            </a:r>
          </a:p>
          <a:p>
            <a:r>
              <a:t>   - Decolonization had far-reaching political, social, and economic consequences, as newly independent countries sought to establish their own governance structures, economies, and identities in the wake of colonial rule.</a:t>
            </a:r>
          </a:p>
          <a:p/>
          <a:p>
            <a:r>
              <a:t>4. **Cold War**:</a:t>
            </a:r>
          </a:p>
          <a:p>
            <a:r>
              <a:t>   - The post-war period was characterized by the emergence of the Cold War, a state of geopolitical tension between the United States and its allies, and the Soviet Union and its allies. This ideological and political conflict shaped international relations for much of the latter half of the 20th century and had far-reaching consequences across the globe.</a:t>
            </a:r>
          </a:p>
          <a:p>
            <a:r>
              <a:t>   - The Cold War led to various proxy wars, military buildups, and ideological conflicts, as the two superpowers competed for influence and control over different regions and countries.</a:t>
            </a:r>
          </a:p>
          <a:p/>
          <a:p>
            <a:r>
              <a:t>5. **Technological Advancements**:</a:t>
            </a:r>
          </a:p>
          <a:p>
            <a:r>
              <a:t>   - The post-war period also witnessed significant technological advancements that transformed various aspects of society. Developments in fields like aviation, communication, medicine, and computing revolutionized the way people lived and worked.</a:t>
            </a:r>
          </a:p>
          <a:p>
            <a:r>
              <a:t>   - The space race between the United States and the Soviet Union, for example, led to major advancements in space exploration and technology, culminating in the first human landing on the moon in 1969.</a:t>
            </a:r>
          </a:p>
          <a:p/>
          <a:p>
            <a:r>
              <a:t>Overall, the post-war development period was a time of significant upheaval and change, as countries grappled with the aftermath of a devastating global conflict and worked to rebuild and redefine themselves in a new world order.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Geography and Climate</a:t>
            </a:r>
          </a:p>
        </p:txBody>
      </p:sp>
      <p:sp>
        <p:nvSpPr>
          <p:cNvPr id="3" name="Content Placeholder 2"/>
          <p:cNvSpPr>
            <a:spLocks noGrp="1"/>
          </p:cNvSpPr>
          <p:nvPr>
            <p:ph idx="1"/>
          </p:nvPr>
        </p:nvSpPr>
        <p:spPr/>
        <p:txBody>
          <a:bodyPr/>
          <a:lstStyle/>
          <a:p>
            <a:r>
              <a:t>III. Geography and Climate:</a:t>
            </a:r>
          </a:p>
          <a:p/>
          <a:p>
            <a:r>
              <a:t>Geography and climate play crucial roles in shaping the physical and environmental characteristics of a region. Here is a detailed explanation of how geography and climate interact:</a:t>
            </a:r>
          </a:p>
          <a:p/>
          <a:p>
            <a:r>
              <a:t>Geography involves studying the Earth's surface and its physical features such as mountains, rivers, valleys, and other landforms. Different regions have distinct geographical characteristics that influence the climate and overall ecosystem. For example, mountain ranges can act as barriers to prevailing winds, leading to different weather patterns on either side of the mountains. Rivers play a vital role in shaping landscapes, affecting soil fertility and drainage patterns.</a:t>
            </a:r>
          </a:p>
          <a:p/>
          <a:p>
            <a:r>
              <a:t>Climate refers to the average weather conditions in a region over a long period of time. It is determined by factors such as latitude, altitude, proximity to oceans, and prevailing wind patterns. These factors influence temperature, precipitation, humidity, and wind patterns, which, in turn, affect the types of vegetation, wildlife, and human activities in a particular region.</a:t>
            </a:r>
          </a:p>
          <a:p/>
          <a:p>
            <a:r>
              <a:t>Regions near the equator tend to have a tropical climate with high temperatures and heavy rainfall, while regions closer to the poles have colder temperatures and less precipitation. Coastal areas are influenced by the ocean, with milder and more stable climates compared to inland areas. Climate change, caused by human activities such as deforestation and the burning of fossil fuels, is altering global weather patterns and leading to more frequent extreme weather events.</a:t>
            </a:r>
          </a:p>
          <a:p/>
          <a:p>
            <a:r>
              <a:t>Overall, geography and climate are interconnected aspects of the Earth's natural environment that shape the physical landscapes and ecosystems of different regions, influencing the way people live and interact with their surroundings. Understanding these factors is essential for sustainable development and environmental conservation efforts around the world.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Location and Geography</a:t>
            </a:r>
          </a:p>
        </p:txBody>
      </p:sp>
      <p:sp>
        <p:nvSpPr>
          <p:cNvPr id="3" name="Content Placeholder 2"/>
          <p:cNvSpPr>
            <a:spLocks noGrp="1"/>
          </p:cNvSpPr>
          <p:nvPr>
            <p:ph idx="1"/>
          </p:nvPr>
        </p:nvSpPr>
        <p:spPr/>
        <p:txBody>
          <a:bodyPr/>
          <a:lstStyle/>
          <a:p>
            <a:r>
              <a:t>Location and geography are important factors that influence various aspects of an area, whether it be a country, region, city, or specific site. Here is a detailed explanation of location and geography:</a:t>
            </a:r>
          </a:p>
          <a:p/>
          <a:p>
            <a:r>
              <a:t>1. Location:</a:t>
            </a:r>
          </a:p>
          <a:p>
            <a:r>
              <a:t>- Location refers to the position of a place or entity on Earth's surface.</a:t>
            </a:r>
          </a:p>
          <a:p>
            <a:r>
              <a:t>- It can be defined by its coordinates (latitude and longitude) or by its relative position to other significant places.</a:t>
            </a:r>
          </a:p>
          <a:p>
            <a:r>
              <a:t>- Location can impact the climate, culture, economy, and development of an area.</a:t>
            </a:r>
          </a:p>
          <a:p>
            <a:r>
              <a:t>- Industries such as tourism, transportation, and logistics are heavily influenced by the location of a place.</a:t>
            </a:r>
          </a:p>
          <a:p>
            <a:r>
              <a:t>- Location can also play a role in geopolitical dynamics and international relations.</a:t>
            </a:r>
          </a:p>
          <a:p/>
          <a:p>
            <a:r>
              <a:t>2. Geography:</a:t>
            </a:r>
          </a:p>
          <a:p>
            <a:r>
              <a:t>- Geography is the study of the Earth's physical features and the processes that shape them.</a:t>
            </a:r>
          </a:p>
          <a:p>
            <a:r>
              <a:t>- It encompasses various aspects such as topography (landforms), climate, vegetation, soil types, natural resources, and water bodies.</a:t>
            </a:r>
          </a:p>
          <a:p>
            <a:r>
              <a:t>- Geography helps us understand the distribution of populations, settlements, and economic activities across the planet.</a:t>
            </a:r>
          </a:p>
          <a:p>
            <a:r>
              <a:t>- Physical geography focuses on natural features like mountains, rivers, and deserts, while human geography examines the interactions between people and their environment.</a:t>
            </a:r>
          </a:p>
          <a:p>
            <a:r>
              <a:t>- Geographic factors can affect areas differently, leading to disparities in development, resource distribution, and environmental sustainability.</a:t>
            </a:r>
          </a:p>
          <a:p/>
          <a:p>
            <a:r>
              <a:t>In summary, location and geography provide critical insights into the characteristics and dynamics of a place, influencing everything from its climate and natural resources to its cultural heritage and economic opportunities. Understanding these aspects is essential for effective planning, decision-making, and sustainable development.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Climate and Weather</a:t>
            </a:r>
          </a:p>
        </p:txBody>
      </p:sp>
      <p:sp>
        <p:nvSpPr>
          <p:cNvPr id="3" name="Content Placeholder 2"/>
          <p:cNvSpPr>
            <a:spLocks noGrp="1"/>
          </p:cNvSpPr>
          <p:nvPr>
            <p:ph idx="1"/>
          </p:nvPr>
        </p:nvSpPr>
        <p:spPr/>
        <p:txBody>
          <a:bodyPr/>
          <a:lstStyle/>
          <a:p>
            <a:r>
              <a:t>Climate and weather are two closely related but distinct concepts that play a crucial role in shaping the Earth's environment. Here is an in-depth explanation of climate and weather:</a:t>
            </a:r>
          </a:p>
          <a:p/>
          <a:p>
            <a:r>
              <a:t>1. Climate:</a:t>
            </a:r>
          </a:p>
          <a:p>
            <a:r>
              <a:t>- Climate refers to the long-term average of weather conditions in a particular region over a period of at least 30 years. It takes into account factors such as temperature, precipitation, humidity, wind patterns, and atmospheric pressure.</a:t>
            </a:r>
          </a:p>
          <a:p>
            <a:r>
              <a:t>- Climate is influenced by various factors, including latitude, altitude, proximity to oceans or mountains, ocean currents, and prevailing wind patterns. These factors determine the overall climate of a region, such as tropical, arid, temperate, or polar climates.</a:t>
            </a:r>
          </a:p>
          <a:p>
            <a:r>
              <a:t>- Climate classification systems, such as the widely used Köppen climate classification, categorize climates based on temperature and precipitation patterns. This classification helps scientists and researchers understand and study the different climate regions around the world.</a:t>
            </a:r>
          </a:p>
          <a:p>
            <a:r>
              <a:t>- Climate change refers to long-term shifts in temperature and precipitation patterns on a global scale. Human activities, such as greenhouse gas emissions, deforestation, and land-use changes, have significantly contributed to recent climate change, leading to global warming and altered weather patterns.</a:t>
            </a:r>
          </a:p>
          <a:p/>
          <a:p>
            <a:r>
              <a:t>2. Weather:</a:t>
            </a:r>
          </a:p>
          <a:p>
            <a:r>
              <a:t>- Weather refers to the day-to-day variations in atmospheric conditions, such as temperature, humidity, precipitation, cloud cover, wind speed, and air pressure. It is the state of the atmosphere at a specific time and place.</a:t>
            </a:r>
          </a:p>
          <a:p>
            <a:r>
              <a:t>- Weather is influenced by various factors, including solar radiation, air masses, proximity to water bodies, topography, and atmospheric circulation patterns. These factors interact to create short-term variations in weather conditions in a particular region.</a:t>
            </a:r>
          </a:p>
          <a:p>
            <a:r>
              <a:t>- Weather forecasting involves using data from weather instruments, satellite imagery, computer models, and historical weather patterns to predict future atmospheric conditions. Meteorologists analyze these data to provide weather forecasts ranging from a few hours to several days in advance.</a:t>
            </a:r>
          </a:p>
          <a:p>
            <a:r>
              <a:t>- Extreme weather events, such as hurricanes, tornadoes, heatwaves, blizzards, and droughts, can have significant impacts on human societies, infrastructure, agriculture, and ecosystems. Understanding weather patterns and trends is essential for mitigating risks and adapting to changing climate conditions.</a:t>
            </a:r>
          </a:p>
          <a:p/>
          <a:p>
            <a:r>
              <a:t>In summary, climate and weather are essential components of the Earth's system, with climate representing long-term average conditions and weather describing short-term variations. Both concepts are interconnected and have significant implications for natural ecosystems, human societies, and the environment.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Culture and Entertainment</a:t>
            </a:r>
          </a:p>
        </p:txBody>
      </p:sp>
      <p:sp>
        <p:nvSpPr>
          <p:cNvPr id="3" name="Content Placeholder 2"/>
          <p:cNvSpPr>
            <a:spLocks noGrp="1"/>
          </p:cNvSpPr>
          <p:nvPr>
            <p:ph idx="1"/>
          </p:nvPr>
        </p:nvSpPr>
        <p:spPr/>
        <p:txBody>
          <a:bodyPr/>
          <a:lstStyle/>
          <a:p>
            <a:r>
              <a:t>Culture and entertainment play pivotal roles in society, shaping people's identities and providing opportunities for leisure and escapism. IV. Culture generally encompasses the shared beliefs, values, art, customs, traditions, and practices of a particular group or society. It is a reflection of the history, language, religion, and social norms that define a community and contribute to its sense of unity and belonging.</a:t>
            </a:r>
          </a:p>
          <a:p/>
          <a:p>
            <a:r>
              <a:t>In the realm of entertainment, the focus is on providing enjoyment, relaxation, and pleasure through various forms of art, media, and activities. This can include music, film, theater, sports, literature, video games, and more. Entertainment serves as a form of escapism, allowing individuals to temporarily disconnect from their daily lives and immerse themselves in different worlds and experiences.</a:t>
            </a:r>
          </a:p>
          <a:p/>
          <a:p>
            <a:r>
              <a:t>The influence of culture and entertainment is far-reaching, impacting how people interact with each other, how they express themselves, and how they perceive the world around them. These elements also play a crucial role in shaping societal norms and values, influencing trends and attitudes within communities.</a:t>
            </a:r>
          </a:p>
          <a:p/>
          <a:p>
            <a:r>
              <a:t>In today's interconnected world, culture and entertainment have become more accessible and diverse than ever before, with advances in technology enabling people to engage with a wide range of cultural and entertainment content from around the globe. This has led to the proliferation of global cultural exchanges and the sharing of ideas, traditions, and creativity across borders.</a:t>
            </a:r>
          </a:p>
          <a:p/>
          <a:p>
            <a:r>
              <a:t>Overall, culture and entertainment are essential aspects of human society, enriching people's lives, fostering creativity and innovation, and providing a platform for self-expression and connection with others.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Music Scene</a:t>
            </a:r>
          </a:p>
        </p:txBody>
      </p:sp>
      <p:sp>
        <p:nvSpPr>
          <p:cNvPr id="3" name="Content Placeholder 2"/>
          <p:cNvSpPr>
            <a:spLocks noGrp="1"/>
          </p:cNvSpPr>
          <p:nvPr>
            <p:ph idx="1"/>
          </p:nvPr>
        </p:nvSpPr>
        <p:spPr/>
        <p:txBody>
          <a:bodyPr/>
          <a:lstStyle/>
          <a:p>
            <a:r>
              <a:t>The music scene typically refers to the collection of artists, music venues, fans, and industry professionals within a specific geographic location or genre. It encompasses live performances, music festivals, recording studios, labels, and other elements that make up a vibrant music community.</a:t>
            </a:r>
          </a:p>
          <a:p/>
          <a:p>
            <a:r>
              <a:t>In a city or region with a thriving music scene, you can expect to find a variety of genres represented, ranging from rock and pop to hip-hop, electronic, jazz, and more. These scenes often have venues dedicated to hosting live music, such as clubs, bars, theaters, and outdoor spaces.</a:t>
            </a:r>
          </a:p>
          <a:p/>
          <a:p>
            <a:r>
              <a:t>Artists within a music scene may collaborate with one another, support one another's shows, and participate in events like open mic nights or showcases. Some scenes have a strong DIY (do-it-yourself) ethos, where artists create their own opportunities and support networks independently of major labels or industry influence.</a:t>
            </a:r>
          </a:p>
          <a:p/>
          <a:p>
            <a:r>
              <a:t>Music scenes can have a significant impact on culture and tourism within a city or region. They can attract visitors, stimulate economic growth, and provide a space for artistic expression and creativity. Additionally, strong music scenes often serve as hubs for networking and career advancement within the music industry.</a:t>
            </a:r>
          </a:p>
          <a:p/>
          <a:p>
            <a:r>
              <a:t>Overall, the music scene is a dynamic and multifaceted community that celebrates the power of music to bring people together, inspire creativity, and create lasting memories.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The Beatles</a:t>
            </a:r>
          </a:p>
        </p:txBody>
      </p:sp>
      <p:sp>
        <p:nvSpPr>
          <p:cNvPr id="3" name="Content Placeholder 2"/>
          <p:cNvSpPr>
            <a:spLocks noGrp="1"/>
          </p:cNvSpPr>
          <p:nvPr>
            <p:ph idx="1"/>
          </p:nvPr>
        </p:nvSpPr>
        <p:spPr/>
        <p:txBody>
          <a:bodyPr/>
          <a:lstStyle/>
          <a:p>
            <a:r>
              <a:t>The Beatles were an English rock band formed in Liverpool in 1960. The group consisted of John Lennon, Paul McCartney, George Harrison, and Ringo Starr. They are widely regarded as one of the most influential bands in the history of popular music.</a:t>
            </a:r>
          </a:p>
          <a:p/>
          <a:p>
            <a:r>
              <a:t>The Beatles gained popularity in the United Kingdom in the early 1960s and became known as the "Fab Four". They achieved international success with their innovative music, charming personalities, and cultural impact. The band's music incorporated various styles, including rock and roll, pop, psychedelia, and Indian music.</a:t>
            </a:r>
          </a:p>
          <a:p/>
          <a:p>
            <a:r>
              <a:t>Their breakthrough in the United States came in 1964 with their appearances on The Ed Sullivan Show, sparking the "British Invasion" of the American music scene. The Beatles went on to dominate the charts with numerous hit singles and albums.</a:t>
            </a:r>
          </a:p>
          <a:p/>
          <a:p>
            <a:r>
              <a:t>Some of their most famous albums include "Sgt. Pepper's Lonely Hearts Club Band," "Revolver," "Abbey Road," and "The White Album." The group disbanded in 1970, with each member pursuing successful solo careers.</a:t>
            </a:r>
          </a:p>
          <a:p/>
          <a:p>
            <a:r>
              <a:t>The Beatles' influence on music and popular culture is profound and enduring. They are considered pioneers in the development of the music video and the concept album. Their songwriting, harmonies, and experimentation with studio techniques have inspired countless artists across genres.</a:t>
            </a:r>
          </a:p>
          <a:p/>
          <a:p>
            <a:r>
              <a:t>The Beatles have sold over 600 million records worldwide, making them one of the best-selling music artists in history. They have received numerous accolades, including multiple Grammy Awards and inductions into the Rock and Roll Hall of Fame. The band's legacy continues to resonate with fans of all ages, ensuring their place as icons in the annals of music history.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Art and Museums</a:t>
            </a:r>
          </a:p>
        </p:txBody>
      </p:sp>
      <p:sp>
        <p:nvSpPr>
          <p:cNvPr id="3" name="Content Placeholder 2"/>
          <p:cNvSpPr>
            <a:spLocks noGrp="1"/>
          </p:cNvSpPr>
          <p:nvPr>
            <p:ph idx="1"/>
          </p:nvPr>
        </p:nvSpPr>
        <p:spPr/>
        <p:txBody>
          <a:bodyPr/>
          <a:lstStyle/>
          <a:p>
            <a:r>
              <a:t>C. Art and Museums are indispensable cultural institutions that play a crucial role in preserving, exhibiting, and promoting various forms of art to the public. Art, in its diverse manifestations, reflects the creativity, values, and historical context of a society. Museums serve as physical spaces where art is curated, displayed, and interpreted for the benefit of audiences. Here are some key points about C. Art and Museums:</a:t>
            </a:r>
          </a:p>
          <a:p/>
          <a:p>
            <a:r>
              <a:t>1. **Types of Art:** Art encompasses a wide range of forms including visual arts (painting, sculpture, photography), performing arts (dance, music, theater), literary arts (poetry, prose), and decorative arts (ceramics, textiles).</a:t>
            </a:r>
          </a:p>
          <a:p/>
          <a:p>
            <a:r>
              <a:t>2. **Museums:** Museums are institutions that collect, preserve, research, and exhibit artworks and cultural artifacts for public viewing and education. They can be specialized in a particular type of art (e.g., contemporary art museum) or have a broader focus (e.g., art history museum).</a:t>
            </a:r>
          </a:p>
          <a:p/>
          <a:p>
            <a:r>
              <a:t>3. **Importance of Art:** Art has the power to inspire, provoke thought, evoke emotions, and communicate complex ideas. Through art, individuals can express themselves, reflect on society, and challenge established norms.</a:t>
            </a:r>
          </a:p>
          <a:p/>
          <a:p>
            <a:r>
              <a:t>4. **Role of Museums:** Museums not only preserve cultural heritage but also educate the public, stimulate creativity, and foster critical thinking. They serve as spaces for cultural exchange, dialogue, and understanding.</a:t>
            </a:r>
          </a:p>
          <a:p/>
          <a:p>
            <a:r>
              <a:t>5. **Art Movements:** Throughout history, art has evolved through various movements such as Renaissance, Baroque, Romanticism, Impressionism, Cubism, Surrealism, and Contemporary art. Each movement reflects a distinct style, philosophy, and cultural context.</a:t>
            </a:r>
          </a:p>
          <a:p/>
          <a:p>
            <a:r>
              <a:t>6. **Exhibitions:** Museums organize exhibitions to showcase artworks related to a specific theme, artist, period, or style. These exhibitions provide context, interpretation, and engage audiences in a meaningful dialogue with the art.</a:t>
            </a:r>
          </a:p>
          <a:p/>
          <a:p>
            <a:r>
              <a:t>7. **Art Conservation:** Museums employ conservators who work to preserve and restore artworks, ensuring their longevity and integrity for future generations to enjoy.</a:t>
            </a:r>
          </a:p>
          <a:p/>
          <a:p>
            <a:r>
              <a:t>8. **Digital Art:** With the advent of technology, digital art has emerged as a new form of artistic expression that blurs the boundaries between traditional art forms and digital media. Museums are increasingly incorporating digital art into their collections and exhibitions.</a:t>
            </a:r>
          </a:p>
          <a:p/>
          <a:p>
            <a:r>
              <a:t>In conclusion, C. Art and Museums are vital pillars of cultural enrichment, preserving artistic heritage, and fostering a deep appreciation for creativity and expression. They continue to evolve and adapt to contemporary challenges while upholding their mission of promoting the arts and engaging diverse audiences.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Annual Festivals</a:t>
            </a:r>
          </a:p>
        </p:txBody>
      </p:sp>
      <p:sp>
        <p:nvSpPr>
          <p:cNvPr id="3" name="Content Placeholder 2"/>
          <p:cNvSpPr>
            <a:spLocks noGrp="1"/>
          </p:cNvSpPr>
          <p:nvPr>
            <p:ph idx="1"/>
          </p:nvPr>
        </p:nvSpPr>
        <p:spPr/>
        <p:txBody>
          <a:bodyPr/>
          <a:lstStyle/>
          <a:p>
            <a:r>
              <a:t>Annual festivals are recurring events that are held each year to celebrate a specific occasion, tradition, culture, religion, or season. These festivals often feature a combination of entertainment, food, music, dance, ceremonies, and other activities that bring people together to commemorate and enjoy shared experiences.</a:t>
            </a:r>
          </a:p>
          <a:p/>
          <a:p>
            <a:r>
              <a:t>Diverse cultures around the world celebrate annual festivals to mark significant historical events, religious holidays, agricultural milestones, and seasonal changes. These festivals play a crucial role in preserving cultural heritage, fostering community spirit, promoting tourism, and boosting local economies.</a:t>
            </a:r>
          </a:p>
          <a:p/>
          <a:p>
            <a:r>
              <a:t>Some common types of annual festivals include:</a:t>
            </a:r>
          </a:p>
          <a:p/>
          <a:p>
            <a:r>
              <a:t>1. Religious Festivals: Celebrations dedicated to honoring deities, saints, or religious figures. Examples include Christmas, Diwali, Eid al-Fitr, Hanukkah, and Vesak.</a:t>
            </a:r>
          </a:p>
          <a:p/>
          <a:p>
            <a:r>
              <a:t>2. Cultural Festivals: Events that showcase the traditions, arts, music, dance, food, and fashion of a particular culture or ethnic group. Examples include the Chinese New Year, Oktoberfest, Mardi Gras, and Carnival.</a:t>
            </a:r>
          </a:p>
          <a:p/>
          <a:p>
            <a:r>
              <a:t>3. Seasonal Festivals: Celebrations that coincide with changes in seasons, such as spring festivals, harvest festivals, winter festivals, and solstice celebrations. Examples include Halloween, Thanksgiving, and Midsummer.</a:t>
            </a:r>
          </a:p>
          <a:p/>
          <a:p>
            <a:r>
              <a:t>4. Music and Arts Festivals: Events that focus on showcasing various forms of music, dance, theater, visual arts, literature, and film. Examples include Coachella, Glastonbury, Sundance Film Festival, and Cannes Film Festival.</a:t>
            </a:r>
          </a:p>
          <a:p/>
          <a:p>
            <a:r>
              <a:t>5. Food and Drink Festivals: Celebrations centered around culinary delights, beverages, and gastronomic traditions. Examples include the Taste of Chicago, La Tomatina, Oktoberfest, and Oyster Festival.</a:t>
            </a:r>
          </a:p>
          <a:p/>
          <a:p>
            <a:r>
              <a:t>Annual festivals play a significant role in promoting cultural exchange, fostering understanding between different communities, and creating memorable experiences for participants. These events often attract both locals and tourists, contributing to the vibrancy and diversity of global cultural landscapes.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list of the different sections or chapters within a document or book, along with the corresponding page numbers. It is usually found at the beginning of the document and serves as a roadmap for the reader, outlining the structure and organization of the content. </a:t>
            </a:r>
          </a:p>
          <a:p/>
          <a:p>
            <a:r>
              <a:t>The primary purpose of a Table of Contents is to help readers quickly locate specific information within a document without having to read through the entire text. By providing an overview of the topics covered and the order in which they appear, the TOC enables readers to navigate the document more efficiently and find the information they are looking for.</a:t>
            </a:r>
          </a:p>
          <a:p/>
          <a:p>
            <a:r>
              <a:t>A well-organized Table of Contents typically includes headings or titles for each section or chapter, listed in the same order as they appear in the document. These headings are usually accompanied by corresponding page numbers that indicate where each section begins. Some TOCs may also include subheadings or subsections to further break down the content and make it easier to navigate.</a:t>
            </a:r>
          </a:p>
          <a:p/>
          <a:p>
            <a:r>
              <a:t>In longer documents or books, the Table of Contents may be divided into multiple levels, with main sections at a higher level and subsections nested under them. This hierarchical structure provides a more detailed overview of the document's contents and helps readers understand the relationships between different sections.</a:t>
            </a:r>
          </a:p>
          <a:p/>
          <a:p>
            <a:r>
              <a:t>Creating a Table of Contents involves identifying and formatting the headings and subheadings in the document using a consistent style, such as font size, formatting, and alignment. Many word processing tools and desktop publishing software include features that automate the process of generating a Table of Contents based on the document's headings.</a:t>
            </a:r>
          </a:p>
          <a:p/>
          <a:p>
            <a:r>
              <a:t>In academic and research documents, the Table of Contents is an essential element that helps readers navigate complex information and refer back to specific sections easily. It is also a standard requirement for many formal documents, such as theses, reports, and technical manuals.</a:t>
            </a:r>
          </a:p>
          <a:p/>
          <a:p>
            <a:r>
              <a:t>Overall, a well-structured Table of Contents enhances the accessibility and usability of a document by providing readers with a clear and organized overview of its contents, enabling them to locate information quickly and efficiently.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Sports and Recreation</a:t>
            </a:r>
          </a:p>
        </p:txBody>
      </p:sp>
      <p:sp>
        <p:nvSpPr>
          <p:cNvPr id="3" name="Content Placeholder 2"/>
          <p:cNvSpPr>
            <a:spLocks noGrp="1"/>
          </p:cNvSpPr>
          <p:nvPr>
            <p:ph idx="1"/>
          </p:nvPr>
        </p:nvSpPr>
        <p:spPr/>
        <p:txBody>
          <a:bodyPr/>
          <a:lstStyle/>
          <a:p>
            <a:r>
              <a:t>E. Sports and Recreation, also known as electronic sports or esports, refers to competitive video gaming where professional gamers or teams compete against each other in video game tournaments for spectators' entertainment. Esports has gained significant popularity over the years and has become a mainstream form of entertainment with a growing fan base worldwide.</a:t>
            </a:r>
          </a:p>
          <a:p/>
          <a:p>
            <a:r>
              <a:t>Key aspects of E. Sports and Recreation include:</a:t>
            </a:r>
          </a:p>
          <a:p/>
          <a:p>
            <a:r>
              <a:t>1. Competitive Gaming: Esports involves competitive gameplay in a variety of video game genres such as first-person shooters, real-time strategy games, multiplayer online battle arena games, and sports simulations.</a:t>
            </a:r>
          </a:p>
          <a:p/>
          <a:p>
            <a:r>
              <a:t>2. Tournaments and Events: Esports competitions range from small local events to large international tournaments with significant prize pools. Major esports events are often held in arenas and live-streamed to millions of viewers online.</a:t>
            </a:r>
          </a:p>
          <a:p/>
          <a:p>
            <a:r>
              <a:t>3. Professional Players and Teams: Professional esports players and teams compete at the highest levels, often signing contracts with esports organizations and sponsors. These players are highly skilled and dedicated to practicing and improving their gameplay.</a:t>
            </a:r>
          </a:p>
          <a:p/>
          <a:p>
            <a:r>
              <a:t>4. Audience and Viewership: Esports has a massive global audience, with millions of fans tuning in to watch live events online and in-person. Platforms like Twitch and YouTube are popular for streaming esports tournaments.</a:t>
            </a:r>
          </a:p>
          <a:p/>
          <a:p>
            <a:r>
              <a:t>5. Sponsorships and Revenue: Esports generates revenue through sponsorships, advertising, media rights, merchandise sales, and ticket sales. Major companies sponsor esports teams and events to reach the young and tech-savvy audience that esports attracts.</a:t>
            </a:r>
          </a:p>
          <a:p/>
          <a:p>
            <a:r>
              <a:t>6. Esports Ecosystem: The esports ecosystem includes game developers, tournament organizers, teams, players, and fans working together to promote and grow the industry. Esports has its leagues and governing bodies to regulate competitions and ensure fair play.</a:t>
            </a:r>
          </a:p>
          <a:p/>
          <a:p>
            <a:r>
              <a:t>Overall, E. Sports and Recreation has transformed into a multi-billion dollar industry that continues to grow rapidly, attracting investments from traditional sports organizations, media companies, and tech giants. Its global appeal and accessibility have made it a significant force in the entertainment industry, appealing to audiences of all ages and backgrounds.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Economy and Industry</a:t>
            </a:r>
          </a:p>
        </p:txBody>
      </p:sp>
      <p:sp>
        <p:nvSpPr>
          <p:cNvPr id="3" name="Content Placeholder 2"/>
          <p:cNvSpPr>
            <a:spLocks noGrp="1"/>
          </p:cNvSpPr>
          <p:nvPr>
            <p:ph idx="1"/>
          </p:nvPr>
        </p:nvSpPr>
        <p:spPr/>
        <p:txBody>
          <a:bodyPr/>
          <a:lstStyle/>
          <a:p>
            <a:r>
              <a:t>The economy and industry are critical components of a country's overall development and progress. Let's explore these two aspects in detail:</a:t>
            </a:r>
          </a:p>
          <a:p/>
          <a:p>
            <a:r>
              <a:t>1. **Economy:**</a:t>
            </a:r>
          </a:p>
          <a:p>
            <a:r>
              <a:t>   The economy of a country refers to the system by which goods and services are produced, distributed, and consumed. It encompasses various factors such as income levels, employment rates, inflation, GDP (Gross Domestic Product), fiscal policies, monetary policies, trade balance, and overall economic health.</a:t>
            </a:r>
          </a:p>
          <a:p/>
          <a:p>
            <a:r>
              <a:t>   - **Types of Economies:**</a:t>
            </a:r>
          </a:p>
          <a:p>
            <a:r>
              <a:t>      - **Market Economy:** Prices are determined by supply and demand with minimal government intervention.</a:t>
            </a:r>
          </a:p>
          <a:p>
            <a:r>
              <a:t>      - **Command Economy:** Production and distribution are controlled by the government.</a:t>
            </a:r>
          </a:p>
          <a:p>
            <a:r>
              <a:t>      - **Mixed Economy:** Combination of market forces and government intervention.</a:t>
            </a:r>
          </a:p>
          <a:p/>
          <a:p>
            <a:r>
              <a:t>   - **Key Economic Indicators:**</a:t>
            </a:r>
          </a:p>
          <a:p>
            <a:r>
              <a:t>      - **GDP:** Total monetary value of all goods and services produced within a country's borders.</a:t>
            </a:r>
          </a:p>
          <a:p>
            <a:r>
              <a:t>      - **Unemployment Rate:** Percentage of the labor force that is unemployed.</a:t>
            </a:r>
          </a:p>
          <a:p>
            <a:r>
              <a:t>      - **Inflation Rate:** Rate at which the general level of prices for goods and services rises.</a:t>
            </a:r>
          </a:p>
          <a:p/>
          <a:p>
            <a:r>
              <a:t>   - **Economic Systems:**</a:t>
            </a:r>
          </a:p>
          <a:p>
            <a:r>
              <a:t>      - **Capitalism:** Private ownership of the means of production.</a:t>
            </a:r>
          </a:p>
          <a:p>
            <a:r>
              <a:t>      - **Socialism:** Social ownership of the means of production.</a:t>
            </a:r>
          </a:p>
          <a:p>
            <a:r>
              <a:t>      - **Communism:** All property is publicly owned, and each person works and is paid according to their abilities and needs.</a:t>
            </a:r>
          </a:p>
          <a:p/>
          <a:p>
            <a:r>
              <a:t>   - **Global Economy:** Countries are interconnected through trade, investments, and financial transactions, impacting each other's economies.</a:t>
            </a:r>
          </a:p>
          <a:p/>
          <a:p>
            <a:r>
              <a:t>2. **Industry:**</a:t>
            </a:r>
          </a:p>
          <a:p>
            <a:r>
              <a:t>   The industrial sector plays a crucial role in economic development by producing goods and services for consumption or further production. It encompasses various sectors such as manufacturing, construction, mining, utilities, and technology.</a:t>
            </a:r>
          </a:p>
          <a:p/>
          <a:p>
            <a:r>
              <a:t>   - **Types of Industries:**</a:t>
            </a:r>
          </a:p>
          <a:p>
            <a:r>
              <a:t>      - **Manufacturing Industry:** Production of goods using labor, machines, tools, and chemical or biological processing.</a:t>
            </a:r>
          </a:p>
          <a:p>
            <a:r>
              <a:t>      - **Service Industry:** Intangible products such as healthcare, education, hospitality, and finance.</a:t>
            </a:r>
          </a:p>
          <a:p>
            <a:r>
              <a:t>      - **Primary Industry:** Extractive industries like agriculture, mining, fishing, and forestry.</a:t>
            </a:r>
          </a:p>
          <a:p>
            <a:r>
              <a:t>      - **Secondary Industry:** Processing of raw materials into finished products.</a:t>
            </a:r>
          </a:p>
          <a:p/>
          <a:p>
            <a:r>
              <a:t>   - **Industrial Revolution:** Transformation from agrarian economies to industrial economies powered by mechanization, leading to urbanization and economic growth.</a:t>
            </a:r>
          </a:p>
          <a:p/>
          <a:p>
            <a:r>
              <a:t>   - **Industrialization Strategies:**</a:t>
            </a:r>
          </a:p>
          <a:p>
            <a:r>
              <a:t>      - **Heavy Industries:** Manufacturing of durable goods like machinery and infrastructure.</a:t>
            </a:r>
          </a:p>
          <a:p>
            <a:r>
              <a:t>      - **Light Industries:** Production of consumer goods like textiles and electronics.</a:t>
            </a:r>
          </a:p>
          <a:p>
            <a:r>
              <a:t>      - **High-tech Industries:** Involves advanced technology and innovation.</a:t>
            </a:r>
          </a:p>
          <a:p/>
          <a:p>
            <a:r>
              <a:t>   - **Globalization Effects:** Industries are increasingly globalized, leading to outsourcing, supply chain integration, and market competition.</a:t>
            </a:r>
          </a:p>
          <a:p/>
          <a:p>
            <a:r>
              <a:t>In conclusion, the economy and industry are intertwined aspects of a nation's prosperity and growth. Understanding these components is crucial for policymakers, businesses, and individuals to make informed decisions and foster sustainable development.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Port of Liverpool</a:t>
            </a:r>
          </a:p>
        </p:txBody>
      </p:sp>
      <p:sp>
        <p:nvSpPr>
          <p:cNvPr id="3" name="Content Placeholder 2"/>
          <p:cNvSpPr>
            <a:spLocks noGrp="1"/>
          </p:cNvSpPr>
          <p:nvPr>
            <p:ph idx="1"/>
          </p:nvPr>
        </p:nvSpPr>
        <p:spPr/>
        <p:txBody>
          <a:bodyPr/>
          <a:lstStyle/>
          <a:p>
            <a:r>
              <a:t>The Port of Liverpool is a major seaport located in the city of Liverpool, England. It is one of the largest ports in the United Kingdom and plays a crucial role in both domestic and international trade. Here are some key details about the Port of Liverpool:</a:t>
            </a:r>
          </a:p>
          <a:p/>
          <a:p>
            <a:r>
              <a:t>1. **Location**: The port is situated along the River Mersey estuary on the northwest coast of England. Its strategic location allows for easy access to the Irish Sea and the rest of Europe.</a:t>
            </a:r>
          </a:p>
          <a:p/>
          <a:p>
            <a:r>
              <a:t>2. **History**: The Port of Liverpool has a long and rich history dating back to the 12th century. It grew rapidly during the Industrial Revolution, becoming a key hub for the transatlantic trade and the British Empire. Today, it remains an important gateway for global shipping and trade.</a:t>
            </a:r>
          </a:p>
          <a:p/>
          <a:p>
            <a:r>
              <a:t>3. **Facilities**: The port is equipped with state-of-the-art facilities to handle various types of cargo, including containers, bulk cargo, and roll-on/roll-off (RoRo) cargo. It also has dedicated terminals for cruise ships and passenger ferries.</a:t>
            </a:r>
          </a:p>
          <a:p/>
          <a:p>
            <a:r>
              <a:t>4. **Terminals**: The Port of Liverpool consists of several terminals, including the Royal Seaforth Container Terminal, the Liverpool Bulk Terminal, and the Liverpool2 container terminal. These terminals are equipped with modern equipment and infrastructure to ensure efficient cargo handling operations.</a:t>
            </a:r>
          </a:p>
          <a:p/>
          <a:p>
            <a:r>
              <a:t>5. **Connectivity**: The port is well-connected to the UK's road and rail networks, allowing for seamless transportation of goods to and from the port. It also has direct shipping routes to destinations in Europe, North America, and beyond.</a:t>
            </a:r>
          </a:p>
          <a:p/>
          <a:p>
            <a:r>
              <a:t>6. **Economic Impact**: The Port of Liverpool is a major economic driver for the region, supporting thousands of jobs and contributing significantly to the local and national economy. Its role in facilitating trade helps businesses access global markets and enhances the UK's competitiveness.</a:t>
            </a:r>
          </a:p>
          <a:p/>
          <a:p>
            <a:r>
              <a:t>7. **Environmental Initiatives**: The port has taken steps to improve its environmental sustainability by implementing green initiatives such as reducing emissions, investing in renewable energy, and optimizing energy efficiency in its operations.</a:t>
            </a:r>
          </a:p>
          <a:p/>
          <a:p>
            <a:r>
              <a:t>Overall, the Port of Liverpool is a vital gateway for trade and commerce, with a rich history, modern facilities, and a strategic location that positions it as a key player in the global shipping industry.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Trade and Commerce</a:t>
            </a:r>
          </a:p>
        </p:txBody>
      </p:sp>
      <p:sp>
        <p:nvSpPr>
          <p:cNvPr id="3" name="Content Placeholder 2"/>
          <p:cNvSpPr>
            <a:spLocks noGrp="1"/>
          </p:cNvSpPr>
          <p:nvPr>
            <p:ph idx="1"/>
          </p:nvPr>
        </p:nvSpPr>
        <p:spPr/>
        <p:txBody>
          <a:bodyPr/>
          <a:lstStyle/>
          <a:p>
            <a:r>
              <a:t>Trade and commerce, often referred to as commerce, is the exchange of goods and services between businesses or entities. This economic activity can be carried out locally, nationally, or internationally. There are different types of trade and commerce, including retail trade, wholesale trade, e-commerce, and international trade.</a:t>
            </a:r>
          </a:p>
          <a:p/>
          <a:p>
            <a:r>
              <a:t>B2B (business-to-business) trade involves transactions between businesses, such as a manufacturer selling products to a retailer. B2C (business-to-consumer) trade involves transactions between businesses and consumers, such as a customer purchasing goods from a store.</a:t>
            </a:r>
          </a:p>
          <a:p/>
          <a:p>
            <a:r>
              <a:t>Key components of trade and commerce include supply and demand, pricing, marketing, distribution, and logistics. These elements play a crucial role in determining the success of businesses engaging in trade activities.</a:t>
            </a:r>
          </a:p>
          <a:p/>
          <a:p>
            <a:r>
              <a:t>Trade can take place through various channels, including physical stores, online marketplaces, sales representatives, and trade shows. The emergence of e-commerce has revolutionized the way businesses conduct trade by enabling online transactions and digital marketing.</a:t>
            </a:r>
          </a:p>
          <a:p/>
          <a:p>
            <a:r>
              <a:t>International trade involves the exchange of goods and services between countries. It allows countries to specialize in the production of goods in which they have a comparative advantage and import products that are more efficiently produced by other nations. International trade is facilitated by trade agreements, tariffs, quotas, and trade barriers.</a:t>
            </a:r>
          </a:p>
          <a:p/>
          <a:p>
            <a:r>
              <a:t>Trade and commerce play a vital role in the global economy by driving economic growth, creating jobs, and improving standards of living. Businesses involved in trade and commerce must comply with regulations, taxation laws, and trade policies to ensure ethical and legal trade practices.</a:t>
            </a:r>
          </a:p>
          <a:p/>
          <a:p>
            <a:r>
              <a:t>Overall, trade and commerce are essential components of the modern economy, enabling businesses to expand their markets, reach a wider customer base, and capitalize on opportunities for growth and profitability.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Tourism</a:t>
            </a:r>
          </a:p>
        </p:txBody>
      </p:sp>
      <p:sp>
        <p:nvSpPr>
          <p:cNvPr id="3" name="Content Placeholder 2"/>
          <p:cNvSpPr>
            <a:spLocks noGrp="1"/>
          </p:cNvSpPr>
          <p:nvPr>
            <p:ph idx="1"/>
          </p:nvPr>
        </p:nvSpPr>
        <p:spPr/>
        <p:txBody>
          <a:bodyPr/>
          <a:lstStyle/>
          <a:p>
            <a:r>
              <a:t>Tourism in C is a sector that involves the promotion and facilitation of travel and visits to various destinations in order to experience different cultures, sights, and activities. C is a popular tourist destination known for its diverse offerings including historical sites, natural landscapes, cultural experiences, and recreational activities. </a:t>
            </a:r>
          </a:p>
          <a:p/>
          <a:p>
            <a:r>
              <a:t>Some key points about tourism in C include:</a:t>
            </a:r>
          </a:p>
          <a:p/>
          <a:p>
            <a:r>
              <a:t>1. **Attractions**: C offers a wide range of attractions for tourists such as ancient ruins, historic cities, vibrant markets, beautiful beaches, national parks, and unique cultural experiences.</a:t>
            </a:r>
          </a:p>
          <a:p/>
          <a:p>
            <a:r>
              <a:t>2. **Activities**: Tourists in C can engage in activities such as hiking, snorkeling, diving, sightseeing, shopping, culinary experiences, and exploring local traditions and customs.</a:t>
            </a:r>
          </a:p>
          <a:p/>
          <a:p>
            <a:r>
              <a:t>3. **Infrastructure**: The tourism industry in C is supported by a range of infrastructure including hotels, resorts, restaurants, transportation services, tour operators, and other amenities to cater to the needs of travelers.</a:t>
            </a:r>
          </a:p>
          <a:p/>
          <a:p>
            <a:r>
              <a:t>4. **Economic Impact**: Tourism plays a significant role in the economy of C, generating revenue, creating job opportunities, and supporting local businesses and industries.</a:t>
            </a:r>
          </a:p>
          <a:p/>
          <a:p>
            <a:r>
              <a:t>5. **Sustainability**: With the growing awareness of sustainable tourism practices, efforts are being made in C to promote responsible tourism, preserve natural resources, protect cultural heritage, and support local communities.</a:t>
            </a:r>
          </a:p>
          <a:p/>
          <a:p>
            <a:r>
              <a:t>Overall, tourism in C is a dynamic and diverse industry that contributes to the country's economy, cultural exchange, and global connections. Tourists visiting C can expect to immerse themselves in a rich tapestry of experiences that showcase the beauty and diversity of the country.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Education and Innovation</a:t>
            </a:r>
          </a:p>
        </p:txBody>
      </p:sp>
      <p:sp>
        <p:nvSpPr>
          <p:cNvPr id="3" name="Content Placeholder 2"/>
          <p:cNvSpPr>
            <a:spLocks noGrp="1"/>
          </p:cNvSpPr>
          <p:nvPr>
            <p:ph idx="1"/>
          </p:nvPr>
        </p:nvSpPr>
        <p:spPr/>
        <p:txBody>
          <a:bodyPr/>
          <a:lstStyle/>
          <a:p>
            <a:r>
              <a:t>Education and innovation are two closely intertwined concepts that play a crucial role in driving social and economic progress. Let's delve into each of them in detail:</a:t>
            </a:r>
          </a:p>
          <a:p/>
          <a:p>
            <a:r>
              <a:t>1. **Education**:</a:t>
            </a:r>
          </a:p>
          <a:p>
            <a:r>
              <a:t>   - **Importance of Education**: Education is considered one of the most powerful tools for individual empowerment and societal development. It helps individuals acquire knowledge, skills, values, and attitudes that are essential for personal growth and success in the modern world.</a:t>
            </a:r>
          </a:p>
          <a:p>
            <a:r>
              <a:t>  </a:t>
            </a:r>
          </a:p>
          <a:p>
            <a:r>
              <a:t>   - **Key Aspects of Education**:</a:t>
            </a:r>
          </a:p>
          <a:p>
            <a:r>
              <a:t>     - **Formal Education**: This refers to structured educational programs provided in schools, colleges, and universities. It follows a curriculum, involves teachers, and assesses students' learning through examinations.</a:t>
            </a:r>
          </a:p>
          <a:p>
            <a:r>
              <a:t>     - **Informal Education**: This includes learning that happens outside the formal education system, such as through life experiences, interactions with others, and self-directed learning.</a:t>
            </a:r>
          </a:p>
          <a:p>
            <a:r>
              <a:t>     - **Continuous Education**: Lifelong learning is crucial in a rapidly changing world where new technologies and knowledge emerge constantly, making it imperative for individuals to update their skills and knowledge continuously.</a:t>
            </a:r>
          </a:p>
          <a:p>
            <a:r>
              <a:t>  </a:t>
            </a:r>
          </a:p>
          <a:p>
            <a:r>
              <a:t>   - **Benefits of Education**:</a:t>
            </a:r>
          </a:p>
          <a:p>
            <a:r>
              <a:t>     - **Personal Development**: Education enhances critical thinking, problem-solving abilities, and communication skills. It also boosts self-confidence and empowers individuals to make informed decisions.</a:t>
            </a:r>
          </a:p>
          <a:p>
            <a:r>
              <a:t>     - **Economic Growth**: A well-educated workforce drives innovation, productivity, and competitiveness, ultimately contributing to economic growth and prosperity.</a:t>
            </a:r>
          </a:p>
          <a:p>
            <a:r>
              <a:t>     - **Social Cohesion**: Education fosters tolerance, diversity appreciation, and social cohesion, leading to a more inclusive society.</a:t>
            </a:r>
          </a:p>
          <a:p>
            <a:r>
              <a:t>  </a:t>
            </a:r>
          </a:p>
          <a:p>
            <a:r>
              <a:t>   - **Challenges in Education**:</a:t>
            </a:r>
          </a:p>
          <a:p>
            <a:r>
              <a:t>     - **Access**: Disparities in access to quality education persist globally, with marginalized groups often facing barriers to entry.</a:t>
            </a:r>
          </a:p>
          <a:p>
            <a:r>
              <a:t>     - **Quality**: Ensuring high-quality education for all remains a challenge, as disparities in educational standards and resources exist within and across countries.</a:t>
            </a:r>
          </a:p>
          <a:p>
            <a:r>
              <a:t>     - **Relevance**: Aligning education with the demands of the modern workforce and society is essential to equip individuals with skills that are sought after in the job market.</a:t>
            </a:r>
          </a:p>
          <a:p>
            <a:r>
              <a:t>  </a:t>
            </a:r>
          </a:p>
          <a:p>
            <a:r>
              <a:t>2. **Innovation**:</a:t>
            </a:r>
          </a:p>
          <a:p>
            <a:r>
              <a:t>   - **Definition**: Innovation refers to the process of creating and implementing new ideas, products, services, or processes that bring about positive change and value creation.</a:t>
            </a:r>
          </a:p>
          <a:p>
            <a:r>
              <a:t>  </a:t>
            </a:r>
          </a:p>
          <a:p>
            <a:r>
              <a:t>   - **Types of Innovation**:</a:t>
            </a:r>
          </a:p>
          <a:p>
            <a:r>
              <a:t>     - **Technological Innovation**: Involves developing new technologies or improving existing ones to drive progress in various fields, such as healthcare, energy, and communication.</a:t>
            </a:r>
          </a:p>
          <a:p>
            <a:r>
              <a:t>     - **Product Innovation**: Involves creating new products or enhancing existing ones to meet consumer needs and preferences more effectively.</a:t>
            </a:r>
          </a:p>
          <a:p>
            <a:r>
              <a:t>     - **Process Innovation**: Focuses on improving operational processes within organizations to enhance efficiency, reduce costs, and deliver better outcomes.</a:t>
            </a:r>
          </a:p>
          <a:p>
            <a:r>
              <a:t>  </a:t>
            </a:r>
          </a:p>
          <a:p>
            <a:r>
              <a:t>   - **Role of Innovation**:</a:t>
            </a:r>
          </a:p>
          <a:p>
            <a:r>
              <a:t>     - **Economic Growth**: Innovation is a key driver of economic growth, as it leads to the creation of new industries, job opportunities, and increased productivity.</a:t>
            </a:r>
          </a:p>
          <a:p>
            <a:r>
              <a:t>     - **Competitive Advantage**: Companies that innovate can gain a competitive edge by offering unique products or services that differentiate them from their competitors.</a:t>
            </a:r>
          </a:p>
          <a:p>
            <a:r>
              <a:t>     - **Societal Benefits**: Innovation can address social challenges, improve quality of life, and promote sustainable development by finding solutions to complex issues.</a:t>
            </a:r>
          </a:p>
          <a:p>
            <a:r>
              <a:t>  </a:t>
            </a:r>
          </a:p>
          <a:p>
            <a:r>
              <a:t>   - **Barriers to Innovation**:</a:t>
            </a:r>
          </a:p>
          <a:p>
            <a:r>
              <a:t>     - **Resource Constraints**: Limited financial resources, lack of skilled labor, and inadequate infrastructure can impede innovation efforts.</a:t>
            </a:r>
          </a:p>
          <a:p>
            <a:r>
              <a:t>     - **Regulatory Hurdles**: Complex regulations, intellectual property rights issues, and compliance requirements can act as barriers to innovation.</a:t>
            </a:r>
          </a:p>
          <a:p>
            <a:r>
              <a:t>     - **Risk Aversion**: Fear of failure and aversion to taking risks can hinder organizations and individuals from pursuing innovative ideas.</a:t>
            </a:r>
          </a:p>
          <a:p>
            <a:r>
              <a:t>  </a:t>
            </a:r>
          </a:p>
          <a:p>
            <a:r>
              <a:t>In conclusion, education and innovation are integral components of societal progress, with education laying the foundation for knowledge and skills development, while innovation drives creativity, problem-solving, and advancement in various sectors. Together, they form a powerful combination that fuels economic growth, social development, and global competitiveness.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Landmarks and Attractions</a:t>
            </a:r>
          </a:p>
        </p:txBody>
      </p:sp>
      <p:sp>
        <p:nvSpPr>
          <p:cNvPr id="3" name="Content Placeholder 2"/>
          <p:cNvSpPr>
            <a:spLocks noGrp="1"/>
          </p:cNvSpPr>
          <p:nvPr>
            <p:ph idx="1"/>
          </p:nvPr>
        </p:nvSpPr>
        <p:spPr/>
        <p:txBody>
          <a:bodyPr/>
          <a:lstStyle/>
          <a:p>
            <a:r>
              <a:t>VI. Landmarks and Attractions</a:t>
            </a:r>
          </a:p>
          <a:p/>
          <a:p>
            <a:r>
              <a:t>Landmarks and attractions are points of interest that hold historical, cultural, or significant value and are often popular destinations for tourists and visitors. These sites can range from natural wonders to man-made structures and monuments. Here are some common types of landmarks and attractions:</a:t>
            </a:r>
          </a:p>
          <a:p/>
          <a:p>
            <a:r>
              <a:t>1. Natural Landmarks: Natural landmarks are features created by nature, such as mountains, caves, waterfalls, and rock formations. Examples include the Grand Canyon in the United States, the Great Barrier Reef in Australia, and Mount Kilimanjaro in Tanzania.</a:t>
            </a:r>
          </a:p>
          <a:p/>
          <a:p>
            <a:r>
              <a:t>2. Historical Sites: Historical landmarks are locations that hold historical significance due to events that took place there or their connection to famous individuals or time periods. Examples include the Pyramids of Giza in Egypt, the Acropolis in Greece, and Machu Picchu in Peru.</a:t>
            </a:r>
          </a:p>
          <a:p/>
          <a:p>
            <a:r>
              <a:t>3. Architectural Marvels: Architectural landmarks are man-made structures known for their design, engineering, and aesthetic beauty. Examples include the Eiffel Tower in Paris, the Taj Mahal in India, and the Colosseum in Rome.</a:t>
            </a:r>
          </a:p>
          <a:p/>
          <a:p>
            <a:r>
              <a:t>4. Museums and Galleries: Museums and art galleries are cultural landmarks that house collections of artworks, artifacts, and historical objects. Examples include the Louvre in Paris, the British Museum in London, and the Metropolitan Museum of Art in New York City.</a:t>
            </a:r>
          </a:p>
          <a:p/>
          <a:p>
            <a:r>
              <a:t>5. Theme Parks: Theme parks are popular attractions that offer entertainment through rides, shows, and themed areas. Examples include Disneyland in California, Universal Studios in Florida, and Tokyo Disney Resort in Japan.</a:t>
            </a:r>
          </a:p>
          <a:p/>
          <a:p>
            <a:r>
              <a:t>6. National Parks: National parks are protected areas of natural beauty that offer opportunities for outdoor recreation and conservation of wildlife and ecosystems. Examples include Yellowstone National Park in the United States, Banff National Park in Canada, and Kruger National Park in South Africa.</a:t>
            </a:r>
          </a:p>
          <a:p/>
          <a:p>
            <a:r>
              <a:t>Overall, landmarks and attractions play a crucial role in attracting tourists, preserving cultural heritage, and promoting appreciation for the natural world and human creativity. Visitors can explore these sites to learn about history, culture, architecture, and nature, making them integral parts of travel experiences around the world.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The Albert Dock</a:t>
            </a:r>
          </a:p>
        </p:txBody>
      </p:sp>
      <p:sp>
        <p:nvSpPr>
          <p:cNvPr id="3" name="Content Placeholder 2"/>
          <p:cNvSpPr>
            <a:spLocks noGrp="1"/>
          </p:cNvSpPr>
          <p:nvPr>
            <p:ph idx="1"/>
          </p:nvPr>
        </p:nvSpPr>
        <p:spPr/>
        <p:txBody>
          <a:bodyPr/>
          <a:lstStyle/>
          <a:p>
            <a:r>
              <a:t>The Albert Dock is a historic complex of dock buildings and warehouses located in Liverpool, England. It was designed by Jesse Hartley and Philip Hardwick and opened in 1846. The Albert Dock was a revolutionary development at the time as it was the first structure in Britain to be built entirely of cast iron, brick, and stone, without the use of wood.</a:t>
            </a:r>
          </a:p>
          <a:p/>
          <a:p>
            <a:r>
              <a:t>The dock was named after Prince Albert, the husband of Queen Victoria. It played a crucial role in the growth of Liverpool as a major port city during the 19th and early 20th centuries. The Albert Dock was considered a state-of-the-art facility when it opened and was innovative in its design, construction, and the technologies used.</a:t>
            </a:r>
          </a:p>
          <a:p/>
          <a:p>
            <a:r>
              <a:t>Today, the Albert Dock is a major tourist attraction in Liverpool, known for its mix of historic buildings, museums, galleries, shops, restaurants, and bars. It was extensively restored and reopened in 1988 as part of the city's waterfront regeneration efforts. The complex is home to popular attractions such as Tate Liverpool (an art gallery), the Merseyside Maritime Museum, the Beatles Story (museum dedicated to the Beatles), and the International Slavery Museum.</a:t>
            </a:r>
          </a:p>
          <a:p/>
          <a:p>
            <a:r>
              <a:t>The Albert Dock also serves as a cultural hub, hosting events, festivals, and exhibitions throughout the year. Its waterfront location offers stunning views of the River Mersey and the Liverpool skyline, making it a popular spot for both locals and tourists to visit and explore.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Liverpool Cathedral</a:t>
            </a:r>
          </a:p>
        </p:txBody>
      </p:sp>
      <p:sp>
        <p:nvSpPr>
          <p:cNvPr id="3" name="Content Placeholder 2"/>
          <p:cNvSpPr>
            <a:spLocks noGrp="1"/>
          </p:cNvSpPr>
          <p:nvPr>
            <p:ph idx="1"/>
          </p:nvPr>
        </p:nvSpPr>
        <p:spPr/>
        <p:txBody>
          <a:bodyPr/>
          <a:lstStyle/>
          <a:p>
            <a:r>
              <a:t>Liverpool Cathedral, officially known as the Cathedral Church of Christ in Liverpool, is one of the most iconic and recognizable landmarks in the city of Liverpool, England. Here are some detailed points about Liverpool Cathedral:</a:t>
            </a:r>
          </a:p>
          <a:p/>
          <a:p>
            <a:r>
              <a:t>1. **History**: </a:t>
            </a:r>
          </a:p>
          <a:p>
            <a:r>
              <a:t>   - The construction of Liverpool Cathedral began in 1904 and was completed in 1978, making it the largest cathedral in the United Kingdom.</a:t>
            </a:r>
          </a:p>
          <a:p>
            <a:r>
              <a:t>   - The cathedral was designed by renowned architect Sir Giles Gilbert Scott, who also designed the iconic red telephone box in Britain.</a:t>
            </a:r>
          </a:p>
          <a:p>
            <a:r>
              <a:t>  </a:t>
            </a:r>
          </a:p>
          <a:p>
            <a:r>
              <a:t>2. **Architecture**:</a:t>
            </a:r>
          </a:p>
          <a:p>
            <a:r>
              <a:t>   - Liverpool Cathedral is built in the English Gothic style and is known for its imposing size and striking architecture.</a:t>
            </a:r>
          </a:p>
          <a:p>
            <a:r>
              <a:t>   - The cathedral's interior boasts a vast nave, grand columns, intricate stone carvings, and stunning stained glass windows.</a:t>
            </a:r>
          </a:p>
          <a:p>
            <a:r>
              <a:t>   - The West Window is one of the world's largest stained glass windows and is a major feature of the cathedral.</a:t>
            </a:r>
          </a:p>
          <a:p/>
          <a:p>
            <a:r>
              <a:t>3. **Features**:</a:t>
            </a:r>
          </a:p>
          <a:p>
            <a:r>
              <a:t>   - The cathedral's tower offers panoramic views of the city of Liverpool and the River Mersey from its observation platform.</a:t>
            </a:r>
          </a:p>
          <a:p>
            <a:r>
              <a:t>   - The Lady Chapel is a beautifully decorated space within the cathedral dedicated to the Virgin Mary.</a:t>
            </a:r>
          </a:p>
          <a:p>
            <a:r>
              <a:t>   - The cathedral houses a vast organ with over 10,000 pipes, which is used for concerts and recitals.</a:t>
            </a:r>
          </a:p>
          <a:p/>
          <a:p>
            <a:r>
              <a:t>4. **Significance**:</a:t>
            </a:r>
          </a:p>
          <a:p>
            <a:r>
              <a:t>   - Liverpool Cathedral is a popular tourist attraction and a place of worship for the local community.</a:t>
            </a:r>
          </a:p>
          <a:p>
            <a:r>
              <a:t>   - The cathedral hosts regular services, concerts, art exhibitions, and educational events.</a:t>
            </a:r>
          </a:p>
          <a:p>
            <a:r>
              <a:t>   - It is also a venue for special events such as weddings, baptisms, and memorial services.</a:t>
            </a:r>
          </a:p>
          <a:p/>
          <a:p>
            <a:r>
              <a:t>5. **Visiting**:</a:t>
            </a:r>
          </a:p>
          <a:p>
            <a:r>
              <a:t>   - Visitors can explore the cathedral's interior, climb the tower for stunning views, attend services, and learn about the history and architecture of this impressive building.</a:t>
            </a:r>
          </a:p>
          <a:p>
            <a:r>
              <a:t>   - There is a gift shop and café on the premises for visitors to enjoy.</a:t>
            </a:r>
          </a:p>
          <a:p/>
          <a:p>
            <a:r>
              <a:t>In conclusion, Liverpool Cathedral is a masterpiece of architecture and a symbol of faith and spirituality in Liverpool. Its grandeur, history, and significance make it a must-visit destination for tourists and a cherished place of worship for the local community.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The Cavern Club</a:t>
            </a:r>
          </a:p>
        </p:txBody>
      </p:sp>
      <p:sp>
        <p:nvSpPr>
          <p:cNvPr id="3" name="Content Placeholder 2"/>
          <p:cNvSpPr>
            <a:spLocks noGrp="1"/>
          </p:cNvSpPr>
          <p:nvPr>
            <p:ph idx="1"/>
          </p:nvPr>
        </p:nvSpPr>
        <p:spPr/>
        <p:txBody>
          <a:bodyPr/>
          <a:lstStyle/>
          <a:p>
            <a:r>
              <a:t>The Cavern Club is a famous live music venue located in Liverpool, England. It is perhaps best known for being the venue where The Beatles performed in their early days, helping to launch their career. The club first opened its doors on January 16, 1957, and became a popular spot for rock 'n' roll music in the 1960s.</a:t>
            </a:r>
          </a:p>
          <a:p/>
          <a:p>
            <a:r>
              <a:t>The original Cavern Club was situated in a cellar below a fruit warehouse on Mathew Street in Liverpool. Its signature arched brick ceiling and intimate atmosphere gave it a unique and distinctive vibe. The club quickly gained a reputation for showcasing up-and-coming local bands, including The Beatles, The Rolling Stones, The Who, and many others.</a:t>
            </a:r>
          </a:p>
          <a:p/>
          <a:p>
            <a:r>
              <a:t>The Cavern Club was forced to close its doors in the early 1970s but was later rebuilt using original bricks and reopened in 1984. Since then, it has continued to host live music performances and has become a popular tourist attraction, drawing fans from around the world who want to experience a piece of music history.</a:t>
            </a:r>
          </a:p>
          <a:p/>
          <a:p>
            <a:r>
              <a:t>Today, the Cavern Club features live music events almost every day of the week, including performances by tribute bands and emerging artists. The venue also has a Cavern Wall of Fame displaying the names of artists who have performed there over the years.</a:t>
            </a:r>
          </a:p>
          <a:p/>
          <a:p>
            <a:r>
              <a:t>In summary, the Cavern Club holds a special place in music history as the venue that helped launch The Beatles' career and has since become an iconic destination for music lovers and tourists alike.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Introduction in academic writing serves as the opening section of a paper or essay, aiming to provide background information, context, and a clear thesis statement to guide the reader. A well-crafted introduction is crucial as it sets the tone for the entire piece and entices the reader to continue engaging with the content. Below are the key components typically found in an introduction:</a:t>
            </a:r>
          </a:p>
          <a:p/>
          <a:p>
            <a:r>
              <a:t>1. **Background Information**: This part presents the general topic or subject matter being discussed. It sets the stage for the reader by providing necessary context and outlines the broader framework within which the specific research question or thesis will be addressed.</a:t>
            </a:r>
          </a:p>
          <a:p/>
          <a:p>
            <a:r>
              <a:t>2. **Purpose of the Study**: The introduction often includes a statement about the purpose of the study or the main objective of the paper. This explains why the topic is important, what the author aims to achieve, and the significance of the research question or problem being addressed.</a:t>
            </a:r>
          </a:p>
          <a:p/>
          <a:p>
            <a:r>
              <a:t>3. **Scope of the Study**: This part clarifies the boundaries of the study, indicating what aspects will be covered and what will be excluded. It helps the reader understand the focus of the paper and manage their expectations regarding the depth and breadth of the content.</a:t>
            </a:r>
          </a:p>
          <a:p/>
          <a:p>
            <a:r>
              <a:t>4. **Thesis Statement**: One of the most critical elements of an introduction is the thesis statement. This sentence or sentences concisely summarize the main argument, perspective, or claim being made in the paper. The thesis serves as a roadmap for the reader, guiding them through the main points that will be discussed in the subsequent sections.</a:t>
            </a:r>
          </a:p>
          <a:p/>
          <a:p>
            <a:r>
              <a:t>5. **Signposting**: Towards the end of the introduction, it is common to provide a brief overview of the structure of the paper. This can include mentioning the main sections or outlining the major points that will be addressed in the body of the text. This signposting helps prepare the reader for what is to come and improves clarity and coherence.</a:t>
            </a:r>
          </a:p>
          <a:p/>
          <a:p>
            <a:r>
              <a:t>In essence, an effective introduction should grab the reader's attention, introduce the topic clearly, provide context and background information, state the purpose and scope of the study, present a strong thesis statement, and offer a sense of direction for the rest of the paper. A well-crafted introduction sets the stage for a successful academic piece by engaging the reader and establishing a solid foundation for the discussion that follows.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Anfield Stadium</a:t>
            </a:r>
          </a:p>
        </p:txBody>
      </p:sp>
      <p:sp>
        <p:nvSpPr>
          <p:cNvPr id="3" name="Content Placeholder 2"/>
          <p:cNvSpPr>
            <a:spLocks noGrp="1"/>
          </p:cNvSpPr>
          <p:nvPr>
            <p:ph idx="1"/>
          </p:nvPr>
        </p:nvSpPr>
        <p:spPr/>
        <p:txBody>
          <a:bodyPr/>
          <a:lstStyle/>
          <a:p>
            <a:r>
              <a:t>Anfield Stadium is a football stadium located in Liverpool, England. It is the home ground of Liverpool Football Club, one of the most successful and iconic football clubs in the world. The stadium was originally built in 1884 and has undergone several expansions and renovations over the years.</a:t>
            </a:r>
          </a:p>
          <a:p/>
          <a:p>
            <a:r>
              <a:t>Anfield is situated in the Anfield area of Liverpool, not far from the club's previous stadium, which was also called Anfield. The stadium has a seating capacity of around 53,394 spectators, making it one of the largest football stadiums in England.</a:t>
            </a:r>
          </a:p>
          <a:p/>
          <a:p>
            <a:r>
              <a:t>Anfield is known for its famous atmosphere, characterized by the fans' passionate support for their team. The stadium's most famous stand is the Spion Kop, which is traditionally where the club's most vocal supporters gather during matches.</a:t>
            </a:r>
          </a:p>
          <a:p/>
          <a:p>
            <a:r>
              <a:t>Over the years, Anfield has been the venue for many historic and memorable football matches, including European Cup finals, domestic cup finals, and crucial league matches. The stadium has also hosted other events, such as music concerts and charity matches.</a:t>
            </a:r>
          </a:p>
          <a:p/>
          <a:p>
            <a:r>
              <a:t>In recent years, Liverpool FC have explored plans to further expand and renovate Anfield, with the main stand being redeveloped in 2016 to increase the overall capacity of the stadium. Anfield remains an iconic football venue that holds a special place in the hearts of Liverpool fans and football enthusiasts around the world.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Beatles Story Museum</a:t>
            </a:r>
          </a:p>
        </p:txBody>
      </p:sp>
      <p:sp>
        <p:nvSpPr>
          <p:cNvPr id="3" name="Content Placeholder 2"/>
          <p:cNvSpPr>
            <a:spLocks noGrp="1"/>
          </p:cNvSpPr>
          <p:nvPr>
            <p:ph idx="1"/>
          </p:nvPr>
        </p:nvSpPr>
        <p:spPr/>
        <p:txBody>
          <a:bodyPr/>
          <a:lstStyle/>
          <a:p>
            <a:r>
              <a:t>The Beatles Story is a museum in Liverpool, England that is dedicated to the history and legacy of the iconic British rock band, The Beatles. The museum provides an extensive look at the rise of the Beatles from their early days as a struggling band in Liverpool to their global superstardom and lasting impact on music and popular culture.</a:t>
            </a:r>
          </a:p>
          <a:p/>
          <a:p>
            <a:r>
              <a:t>Visitors to The Beatles Story can expect to explore interactive exhibits, multimedia displays, memorabilia, and artifacts related to the band's career. The museum is housed in two locations: one at the Albert Dock complex and the other at the Pier Head. Each location offers a unique experience and insight into different aspects of The Beatles' journey.</a:t>
            </a:r>
          </a:p>
          <a:p/>
          <a:p>
            <a:r>
              <a:t>At The Beatles Story museum, visitors can walk through replicas of key locations in the band's history, such as the Cavern Club where they first gained fame, Abbey Road Studios where they recorded many of their albums, and the iconic Yellow Submarine. The museum also showcases personal items belonging to the band members, including instruments, clothing, and original lyric sheets.</a:t>
            </a:r>
          </a:p>
          <a:p/>
          <a:p>
            <a:r>
              <a:t>Throughout the museum, visitors can listen to audio guides narrated by members of The Beatles themselves, as well as view rare photos and videos that provide a glimpse into the band's personal lives and creative processes. The museum offers a comprehensive overview of The Beatles' music, personalities, influences, and lasting impact on the world of music and beyond.</a:t>
            </a:r>
          </a:p>
          <a:p/>
          <a:p>
            <a:r>
              <a:t>Overall, The Beatles Story museum is a must-visit destination for fans of The Beatles and music enthusiasts alike, offering a captivating journey through the legendary band's history and cultural significance. It provides an immersive and engaging experience that celebrates the enduring legacy of one of the most influential musical acts of all time.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Famous People from Liverpool</a:t>
            </a:r>
          </a:p>
        </p:txBody>
      </p:sp>
      <p:sp>
        <p:nvSpPr>
          <p:cNvPr id="3" name="Content Placeholder 2"/>
          <p:cNvSpPr>
            <a:spLocks noGrp="1"/>
          </p:cNvSpPr>
          <p:nvPr>
            <p:ph idx="1"/>
          </p:nvPr>
        </p:nvSpPr>
        <p:spPr/>
        <p:txBody>
          <a:bodyPr/>
          <a:lstStyle/>
          <a:p>
            <a:r>
              <a:t>Liverpool, a city in the northwest of England, has produced a multitude of famous and influential people across various fields. Here are some notable individuals from Liverpool:</a:t>
            </a:r>
          </a:p>
          <a:p/>
          <a:p>
            <a:r>
              <a:t>1. **The Beatles**: Arguably the most famous band in the world, The Beatles originated in Liverpool in the early 1960s. Comprising of John Lennon, Paul McCartney, George Harrison, and Ringo Starr, they revolutionized the music industry and left a lasting impact on popular culture.</a:t>
            </a:r>
          </a:p>
          <a:p/>
          <a:p>
            <a:r>
              <a:t>2. **Cilla Black**: A singer and television personality, Cilla Black rose to fame in the 1960s with hits like "Anyone Who Had a Heart" and "You're My World." She later became a successful TV presenter, hosting shows like "Blind Date" and "Surprise Surprise."</a:t>
            </a:r>
          </a:p>
          <a:p/>
          <a:p>
            <a:r>
              <a:t>3. **Steven Gerrard**: A legendary footballer, Steven Gerrard was born in Liverpool and spent most of his career playing for Liverpool FC. He is considered one of the greatest midfielders of his generation and captained both Liverpool and the England national team.</a:t>
            </a:r>
          </a:p>
          <a:p/>
          <a:p>
            <a:r>
              <a:t>4. **Ringo Starr**: Born Richard Starkey in Liverpool, Ringo Starr gained worldwide fame as the drummer for The Beatles. Post-Beatles, he had a successful solo career and became an actor and advocate for various social causes.</a:t>
            </a:r>
          </a:p>
          <a:p/>
          <a:p>
            <a:r>
              <a:t>5. **Ken Dodd**: A comedian, singer, and actor, Ken Dodd was known for his unrivaled stand-up comedy and his trademark "tickling stick." He hailed from Liverpool and was a beloved figure in British entertainment for decades.</a:t>
            </a:r>
          </a:p>
          <a:p/>
          <a:p>
            <a:r>
              <a:t>6. **Mel C**: Melanie Chisholm, better known as Mel C, was born in Liverpool and rose to fame as a member of the iconic girl group Spice Girls. She later pursued a successful solo career in music and theater.</a:t>
            </a:r>
          </a:p>
          <a:p/>
          <a:p>
            <a:r>
              <a:t>7. **Kim Cattrall**: An actress known for her role as Samantha Jones in the hit TV series "Sex and the City," Kim Cattrall was born in Liverpool before moving to Canada. She has also appeared in films and on stage, showcasing her versatile acting skills.</a:t>
            </a:r>
          </a:p>
          <a:p/>
          <a:p>
            <a:r>
              <a:t>These are just a few of the many famous individuals who have emerged from Liverpool, contributing to the city's vibrant cultural landscape and leaving a lasting legacy in their respective fields.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The Beatles</a:t>
            </a:r>
          </a:p>
        </p:txBody>
      </p:sp>
      <p:sp>
        <p:nvSpPr>
          <p:cNvPr id="3" name="Content Placeholder 2"/>
          <p:cNvSpPr>
            <a:spLocks noGrp="1"/>
          </p:cNvSpPr>
          <p:nvPr>
            <p:ph idx="1"/>
          </p:nvPr>
        </p:nvSpPr>
        <p:spPr/>
        <p:txBody>
          <a:bodyPr/>
          <a:lstStyle/>
          <a:p>
            <a:r>
              <a:t>The Beatles were a hugely influential and critically acclaimed British rock band that formed in Liverpool in 1960. The group consisted of four members: John Lennon, Paul McCartney, George Harrison, and Ringo Starr. They are widely regarded as one of the most successful and innovative bands in the history of popular music.</a:t>
            </a:r>
          </a:p>
          <a:p/>
          <a:p>
            <a:r>
              <a:t>The Beatles rose to fame in the early 1960s as part of the "British Invasion" of the United States, alongside other bands like The Rolling Stones and The Who. Their music was characterized by catchy melodies, tight harmonies, and innovative production techniques. The band's sound evolved over the years, incorporating elements of pop, rock, psychedelic, and even Indian music.</a:t>
            </a:r>
          </a:p>
          <a:p/>
          <a:p>
            <a:r>
              <a:t>Some of The Beatles' most famous albums include "Sgt. Pepper's Lonely Hearts Club Band," "Abbey Road," and "The White Album." They are known for numerous hit songs, including "Hey Jude," "Let It Be," "Help!", "Yesterday," "Come Together," and "A Hard Day's Night."</a:t>
            </a:r>
          </a:p>
          <a:p/>
          <a:p>
            <a:r>
              <a:t>The Beatles' impact on popular culture cannot be overstated. They helped redefine the role of the modern rock band, influencing countless musicians and artists across different genres. The band's breakup in 1970 marked the end of an era in music history, but their music continues to be celebrated and enjoyed by generations of fans worldwide.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Cilla Black</a:t>
            </a:r>
          </a:p>
        </p:txBody>
      </p:sp>
      <p:sp>
        <p:nvSpPr>
          <p:cNvPr id="3" name="Content Placeholder 2"/>
          <p:cNvSpPr>
            <a:spLocks noGrp="1"/>
          </p:cNvSpPr>
          <p:nvPr>
            <p:ph idx="1"/>
          </p:nvPr>
        </p:nvSpPr>
        <p:spPr/>
        <p:txBody>
          <a:bodyPr/>
          <a:lstStyle/>
          <a:p>
            <a:r>
              <a:t>B. Cilla Black, whose real name was Priscilla Maria Veronica White, was a British singer, television presenter, and actress. She was born on May 27, 1943, in Liverpool, England, and passed away on August 1, 2015.</a:t>
            </a:r>
          </a:p>
          <a:p/>
          <a:p>
            <a:r>
              <a:t>Cilla Black rose to fame in the 1960s as a successful pop singer with hits such as "Anyone Who Had a Heart" and "You're My World." She was a close friend of The Beatles and was championed by John Lennon, Paul McCartney, and their manager, Brian Epstein. Cilla was signed to the Beatles' label, Parlophone Records, which helped launch her music career.</a:t>
            </a:r>
          </a:p>
          <a:p/>
          <a:p>
            <a:r>
              <a:t>In addition to her music success, Cilla Black became a prominent television personality in the UK. She hosted her own variety show, "Cilla," which ran on the BBC from 1968 to 1976. She later became the host of the popular matchmaking show "Blind Date," which aired from 1985 to 2003.</a:t>
            </a:r>
          </a:p>
          <a:p/>
          <a:p>
            <a:r>
              <a:t>Cilla Black was known for her warm, engaging personality and her distinctive Liverpudlian accent. She was a beloved figure in British entertainment and made a significant impact on both the music industry and television.</a:t>
            </a:r>
          </a:p>
          <a:p/>
          <a:p>
            <a:r>
              <a:t>Overall, Cilla Black was a talented and versatile entertainer who achieved success in both music and television throughout her career. She remains a much-loved figure in British popular culture.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Steven Gerrard</a:t>
            </a:r>
          </a:p>
        </p:txBody>
      </p:sp>
      <p:sp>
        <p:nvSpPr>
          <p:cNvPr id="3" name="Content Placeholder 2"/>
          <p:cNvSpPr>
            <a:spLocks noGrp="1"/>
          </p:cNvSpPr>
          <p:nvPr>
            <p:ph idx="1"/>
          </p:nvPr>
        </p:nvSpPr>
        <p:spPr/>
        <p:txBody>
          <a:bodyPr/>
          <a:lstStyle/>
          <a:p>
            <a:r>
              <a:t>C. Steven Gerrard is a retired English professional football player who is considered one of the greatest midfielders of his generation. Steven Gerrard was born on May 30, 1980, in Whiston, England. He spent the majority of his career playing for Liverpool FC, where he served as the team captain for many years.</a:t>
            </a:r>
          </a:p>
          <a:p/>
          <a:p>
            <a:r>
              <a:t>Gerrard was known for his versatility, leadership, passing range, vision, and goal-scoring ability. He was a dynamic all-around midfielder who could dictate the pace of the game, break up opposition attacks, and create scoring opportunities for his teammates. Gerrard was also known for his ability to score crucial goals in important matches, making him a talismanic figure for both Liverpool and the England national team.</a:t>
            </a:r>
          </a:p>
          <a:p/>
          <a:p>
            <a:r>
              <a:t>During his time at Liverpool, Gerrard won numerous individual awards, including being named the PFA Players' Player of the Year in 2006, as well as being included in the PFA Team of the Year multiple times. He also led Liverpool to several major trophies, including the UEFA Champions League in 2005, the UEFA Cup in 2001, two FA Cups, three League Cups, and the UEFA Super Cup.</a:t>
            </a:r>
          </a:p>
          <a:p/>
          <a:p>
            <a:r>
              <a:t>After leaving Liverpool, Gerrard spent a brief stint playing for LA Galaxy in Major League Soccer before retiring as a player. He then transitioned into coaching, first with Liverpool's youth academy and later becoming the manager of Scottish club Rangers FC. In his managerial role at Rangers, Gerrard has been successful, leading the team to their first Scottish Premiership title in a decade in the 2020-2021 season.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John Lennon</a:t>
            </a:r>
          </a:p>
        </p:txBody>
      </p:sp>
      <p:sp>
        <p:nvSpPr>
          <p:cNvPr id="3" name="Content Placeholder 2"/>
          <p:cNvSpPr>
            <a:spLocks noGrp="1"/>
          </p:cNvSpPr>
          <p:nvPr>
            <p:ph idx="1"/>
          </p:nvPr>
        </p:nvSpPr>
        <p:spPr/>
        <p:txBody>
          <a:bodyPr/>
          <a:lstStyle/>
          <a:p>
            <a:r>
              <a:t>I'm sorry, it seems there might be a misunderstanding in your request. There is no person or entity referenced as "D. John Lennon." However, if you meant to inquire about the musician John Lennon who was a member of The Beatles, I can provide you with a brief overview:</a:t>
            </a:r>
          </a:p>
          <a:p/>
          <a:p>
            <a:r>
              <a:t>John Lennon was a British musician, singer, and songwriter who gained worldwide fame as one of the founding members of The Beatles. He was born on October 9, 1940, in Liverpool, England, and tragically passed away on December 8, 1980. Lennon was known for his songwriting partnership with Paul McCartney, which produced numerous hit songs for The Beatles.</a:t>
            </a:r>
          </a:p>
          <a:p/>
          <a:p>
            <a:r>
              <a:t>Lennon's music often carried messages of peace, love, and social activism. Some of his most famous songs include "Imagine," "Give Peace a Chance," "Instant Karma!," and "Jealous Guy." Apart from his music career, Lennon was also known for his outspoken views on issues such as politics, religion, and world peace.</a:t>
            </a:r>
          </a:p>
          <a:p/>
          <a:p>
            <a:r>
              <a:t>John Lennon's legacy as a musician and cultural icon continues to have a lasting impact on music and popular culture. His untimely death in 1980 only served to solidify his status as a music legend, and his music remains popular and influential to this day.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Paul McCartney</a:t>
            </a:r>
          </a:p>
        </p:txBody>
      </p:sp>
      <p:sp>
        <p:nvSpPr>
          <p:cNvPr id="3" name="Content Placeholder 2"/>
          <p:cNvSpPr>
            <a:spLocks noGrp="1"/>
          </p:cNvSpPr>
          <p:nvPr>
            <p:ph idx="1"/>
          </p:nvPr>
        </p:nvSpPr>
        <p:spPr/>
        <p:txBody>
          <a:bodyPr/>
          <a:lstStyle/>
          <a:p>
            <a:r>
              <a:t>E. Paul McCartney is not a well-known or commonly recognized individual, and there is limited information available on someone with this name. It is possible there may have been a confusion with the name "Paul McCartney," who is a famous British musician, singer, and songwriter. </a:t>
            </a:r>
          </a:p>
          <a:p/>
          <a:p>
            <a:r>
              <a:t>Sir James Paul McCartney CH MBE is a British singer, songwriter, composer, and multi-instrumentalist. He was born on June 18, 1942, in Liverpool, England. McCartney is best known for being a member of the legendary music band The Beatles, alongside John Lennon, George Harrison, and Ringo Starr. The Beatles are one of the most influential and successful bands in music history.</a:t>
            </a:r>
          </a:p>
          <a:p/>
          <a:p>
            <a:r>
              <a:t>Following the breakup of The Beatles in 1970, Paul McCartney embarked on a successful solo career and also formed the band Wings with his first wife, Linda McCartney. He has released numerous solo albums and has had many hit songs, including "Maybe I'm Amazed," "Live and Let Die," and "Band on the Run." Paul McCartney is also known for his philanthropic work and activism.</a:t>
            </a:r>
          </a:p>
          <a:p/>
          <a:p>
            <a:r>
              <a:t>Over the course of his career, Paul McCartney has received numerous awards and honors, including multiple Grammy Awards, an Academy Award, and induction into the Rock and Roll Hall of Fame as a member of The Beatles. He is widely regarded as one of the greatest musicians of all time and has had a significant impact on the world of music.</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Transportation and Infrastructure</a:t>
            </a:r>
          </a:p>
        </p:txBody>
      </p:sp>
      <p:sp>
        <p:nvSpPr>
          <p:cNvPr id="3" name="Content Placeholder 2"/>
          <p:cNvSpPr>
            <a:spLocks noGrp="1"/>
          </p:cNvSpPr>
          <p:nvPr>
            <p:ph idx="1"/>
          </p:nvPr>
        </p:nvSpPr>
        <p:spPr/>
        <p:txBody>
          <a:bodyPr/>
          <a:lstStyle/>
          <a:p>
            <a:r>
              <a:t>Transportation and Infrastructure are essential components of a country's economy and society, and they play a crucial role in connecting people, goods, and services within and across regions. VIII. Transportation and Infrastructure typically refer to the sector that deals with the planning, construction, operation, and maintenance of physical structures and facilities that support the movement of people and goods.</a:t>
            </a:r>
          </a:p>
          <a:p/>
          <a:p>
            <a:r>
              <a:t>1. **Transportation**: This aspect involves the movement of people and goods from one place to another using various modes of transportation such as roads, railways, airways, waterways, and pipelines. Efficient transportation systems are vital for economic development, as they facilitate trade, commerce, tourism, and job creation. Improving transportation infrastructure can lead to reduced travel times, lower transportation costs, increased accessibility, and enhanced connectivity.</a:t>
            </a:r>
          </a:p>
          <a:p/>
          <a:p>
            <a:r>
              <a:t>2. **Infrastructure**: Infrastructure consists of the physical structures that support transportation networks, such as roads, highways, bridges, tunnels, airports, seaports, rail networks, and public transportation systems. Infrastructure also includes supporting facilities like fuel stations, rest areas, maintenance yards, and traffic management systems. Well-maintained infrastructure is essential for ensuring the safety, efficiency, and reliability of transportation services.</a:t>
            </a:r>
          </a:p>
          <a:p/>
          <a:p>
            <a:r>
              <a:t>3. **Challenges**: The transportation and infrastructure sector faces various challenges, including inadequate funding, aging infrastructure, traffic congestion, environmental concerns, and technological advancements. Governments and private sector entities must work together to address these challenges by investing in modernizing existing infrastructure, expanding transportation networks, promoting sustainability, and adopting innovative technologies like smart transportation systems, electric vehicles, and high-speed rail.</a:t>
            </a:r>
          </a:p>
          <a:p/>
          <a:p>
            <a:r>
              <a:t>4. **Importance**: A robust transportation and infrastructure system is critical for fostering economic growth, enhancing quality of life, promoting regional development, and ensuring national security. By investing in transportation and infrastructure projects, countries can create jobs, attract investments, improve connectivity, reduce carbon emissions, and increase overall competitiveness in the global market.</a:t>
            </a:r>
          </a:p>
          <a:p/>
          <a:p>
            <a:r>
              <a:t>In conclusion, VIII. Transportation and Infrastructure are vital components of a country's development strategy, and investing in modernizing and expanding transportation networks and infrastructure facilities is key to achieving sustainable growth and prosperity in the long run.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Ports and Airports</a:t>
            </a:r>
          </a:p>
        </p:txBody>
      </p:sp>
      <p:sp>
        <p:nvSpPr>
          <p:cNvPr id="3" name="Content Placeholder 2"/>
          <p:cNvSpPr>
            <a:spLocks noGrp="1"/>
          </p:cNvSpPr>
          <p:nvPr>
            <p:ph idx="1"/>
          </p:nvPr>
        </p:nvSpPr>
        <p:spPr/>
        <p:txBody>
          <a:bodyPr/>
          <a:lstStyle/>
          <a:p>
            <a:r>
              <a:t>Port:</a:t>
            </a:r>
          </a:p>
          <a:p>
            <a:r>
              <a:t>A port is a facility where ships can dock to load and unload cargo, as well as to embark and disembark passengers. Ports can be found in coastal areas along oceans, seas, and rivers. Ports play a crucial role in global trade, as they serve as key hubs for the transportation of goods between countries and regions. Ports are equipped with various infrastructure and facilities such as wharves, warehouses, cranes, and storage areas to handle different types of cargo efficiently.</a:t>
            </a:r>
          </a:p>
          <a:p/>
          <a:p>
            <a:r>
              <a:t>There are different types of ports, including:</a:t>
            </a:r>
          </a:p>
          <a:p>
            <a:r>
              <a:t>1. Cargo Ports: These ports are primarily used for the shipment and receipt of goods and materials.</a:t>
            </a:r>
          </a:p>
          <a:p>
            <a:r>
              <a:t>2. Passenger Ports: These ports cater to cruise ships and ferries, serving as entry and exit points for travelers.</a:t>
            </a:r>
          </a:p>
          <a:p>
            <a:r>
              <a:t>3. Fishing Ports: These ports are where fishing vessels dock to unload their catch and refuel.</a:t>
            </a:r>
          </a:p>
          <a:p>
            <a:r>
              <a:t>4. Naval Ports: These are ports used by naval forces for docking naval ships, submarines, and other military vessels.</a:t>
            </a:r>
          </a:p>
          <a:p/>
          <a:p>
            <a:r>
              <a:t>Airports:</a:t>
            </a:r>
          </a:p>
          <a:p>
            <a:r>
              <a:t>An airport is a facility where aircraft take off, land, and are serviced. Airports are essential for air travel, enabling passengers and cargo to be transported quickly and efficiently across long distances. Airports are equipped with runways, terminals, hangars, control towers, and other infrastructure to support aviation operations.</a:t>
            </a:r>
          </a:p>
          <a:p/>
          <a:p>
            <a:r>
              <a:t>Types of airports include:</a:t>
            </a:r>
          </a:p>
          <a:p>
            <a:r>
              <a:t>1. Commercial Airports: These airports serve scheduled passenger airlines and may also handle cargo operations.</a:t>
            </a:r>
          </a:p>
          <a:p>
            <a:r>
              <a:t>2. General Aviation Airports: These airports cater to private and non-scheduled air travel, including private jets, recreational flying, and flight training.</a:t>
            </a:r>
          </a:p>
          <a:p>
            <a:r>
              <a:t>3. Military Airports: These airports are used by military aircraft for training, operations, and logistical purposes.</a:t>
            </a:r>
          </a:p>
          <a:p>
            <a:r>
              <a:t>4. Heliports: These are facilities specifically designed for helicopters to take off and land.</a:t>
            </a:r>
          </a:p>
          <a:p/>
          <a:p>
            <a:r>
              <a:t>Airports also provide various services such as passenger check-in, baggage handling, security screening, customs, immigration, and air traffic control. Modern airports are complex facilities that require sophisticated infrastructure and technology to ensure the safe and efficient operation of air travel.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Background of Liverpool</a:t>
            </a:r>
          </a:p>
        </p:txBody>
      </p:sp>
      <p:sp>
        <p:nvSpPr>
          <p:cNvPr id="3" name="Content Placeholder 2"/>
          <p:cNvSpPr>
            <a:spLocks noGrp="1"/>
          </p:cNvSpPr>
          <p:nvPr>
            <p:ph idx="1"/>
          </p:nvPr>
        </p:nvSpPr>
        <p:spPr/>
        <p:txBody>
          <a:bodyPr/>
          <a:lstStyle/>
          <a:p>
            <a:r>
              <a:t>Liverpool is a city and metropolitan borough located in Merseyside, England. It is situated along the eastern side of the Mersey Estuary and has a rich history dating back to the 12th century. Here are some key points about the background of Liverpool:</a:t>
            </a:r>
          </a:p>
          <a:p/>
          <a:p>
            <a:r>
              <a:t>1. **Historical Significance:** Liverpool's strategic location as a major port city played a significant role in its growth and development. The city was a key trading hub during the Industrial Revolution, facilitating the movement of goods, people, and ideas between Britain and the rest of the world.</a:t>
            </a:r>
          </a:p>
          <a:p/>
          <a:p>
            <a:r>
              <a:t>2. **Maritime Heritage:** Liverpool has a strong maritime heritage, with its docks being a crucial part of the city's history. The port of Liverpool played a central role in the transatlantic slave trade, making the city one of the wealthiest in the British Empire during the 18th and 19th centuries.</a:t>
            </a:r>
          </a:p>
          <a:p/>
          <a:p>
            <a:r>
              <a:t>3. **Cultural Diversity:** The history of Liverpool is closely tied to immigration, with waves of Irish, Welsh, Scottish, and other European migrants coming to the city in search of work and opportunities. This has contributed to the cultural diversity and vibrancy of Liverpool, shaping its identity as a melting pot of different traditions and influences.</a:t>
            </a:r>
          </a:p>
          <a:p/>
          <a:p>
            <a:r>
              <a:t>4. **Music and Culture:** Liverpool is famously known for its music scene, particularly for being the birthplace of The Beatles. The city has a rich musical heritage and a thriving cultural scene, with numerous music venues, art galleries, museums, and festivals that celebrate its creative spirit.</a:t>
            </a:r>
          </a:p>
          <a:p/>
          <a:p>
            <a:r>
              <a:t>5. **Economic Transformation:** In recent decades, Liverpool has undergone significant economic regeneration and transformation. Projects such as the Liverpool ONE shopping complex, the redevelopment of the historic docks into a cultural and leisure hub known as the Albert Dock, and the designation as European Capital of Culture in 2008 have revitalized the city and boosted its tourism industry.</a:t>
            </a:r>
          </a:p>
          <a:p/>
          <a:p>
            <a:r>
              <a:t>6. **Sporting Legacy:** Liverpool is also renowned for its sporting culture, especially in football. The city is home to two of England's most successful football clubs, Liverpool FC and Everton FC, both of which have a passionate fan base and a storied history in the sport.</a:t>
            </a:r>
          </a:p>
          <a:p/>
          <a:p>
            <a:r>
              <a:t>Overall, Liverpool's background is a tapestry of maritime history, cultural diversity, musical legacy, economic ups and downs, and sporting achievements that have shaped the city into the vibrant and dynamic place it is today.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Public Transportation</a:t>
            </a:r>
          </a:p>
        </p:txBody>
      </p:sp>
      <p:sp>
        <p:nvSpPr>
          <p:cNvPr id="3" name="Content Placeholder 2"/>
          <p:cNvSpPr>
            <a:spLocks noGrp="1"/>
          </p:cNvSpPr>
          <p:nvPr>
            <p:ph idx="1"/>
          </p:nvPr>
        </p:nvSpPr>
        <p:spPr/>
        <p:txBody>
          <a:bodyPr/>
          <a:lstStyle/>
          <a:p>
            <a:r>
              <a:t>Public transportation, also known as mass transit or public transit, refers to the system of transportation services that are available for use by the general public, typically for a fare. It includes various modes of transportation such as buses, trains, subways, trams, ferries, and even shared taxis. Public transportation plays a crucial role in urban and rural areas by providing a cost-effective, efficient, and sustainable means of commuting for individuals who do not have access to private vehicles or choose not to drive.</a:t>
            </a:r>
          </a:p>
          <a:p/>
          <a:p>
            <a:r>
              <a:t>Here are some key points to consider when discussing public transportation:</a:t>
            </a:r>
          </a:p>
          <a:p/>
          <a:p>
            <a:r>
              <a:t>1. Accessibility: Public transportation systems are designed to serve a wide range of passengers, including commuters, students, seniors, and people with disabilities. They are typically operated by government agencies, private companies, or public-private partnerships.</a:t>
            </a:r>
          </a:p>
          <a:p/>
          <a:p>
            <a:r>
              <a:t>2. Benefits: Public transportation offers several advantages, such as reducing traffic congestion, lowering air pollution and greenhouse gas emissions, conserving energy, promoting social inclusion, and improving public health. It also plays a vital role in promoting economic development by connecting people to jobs, education, and recreational opportunities.</a:t>
            </a:r>
          </a:p>
          <a:p/>
          <a:p>
            <a:r>
              <a:t>3. Modes of Transport: Public transportation systems vary depending on the location and population density. Common modes of public transportation include buses, which operate on fixed routes with designated stops; trains, which run on rails and can be above-ground or underground (subways); trams or light rail systems; ferries for water-based travel; and shared taxis or vans for on-demand transit services.</a:t>
            </a:r>
          </a:p>
          <a:p/>
          <a:p>
            <a:r>
              <a:t>4. Fares and Payment: Public transportation services usually require passengers to pay a fare for their trips. Fare structures can vary, including flat rates, distance-based fares, or time-based passes. Many systems now offer contactless payment options, such as smart cards or mobile apps, to make the boarding process more convenient.</a:t>
            </a:r>
          </a:p>
          <a:p/>
          <a:p>
            <a:r>
              <a:t>5. Challenges: Despite its many benefits, public transportation faces challenges such as funding constraints, aging infrastructure, service reliability issues, safety concerns, and competing interests for limited road space. Addressing these challenges requires strategic planning, investment in modernization and expansion, and collaboration among stakeholders.</a:t>
            </a:r>
          </a:p>
          <a:p/>
          <a:p>
            <a:r>
              <a:t>Overall, public transportation plays a critical role in shaping sustainable and livable communities by providing an affordable, efficient, and environmentally friendly alternative to private vehicle travel. It is essential for promoting mobility, reducing reliance on automobiles, and improving the overall quality of life for residents in urban and rural areas alike.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Roads and Highways</a:t>
            </a:r>
          </a:p>
        </p:txBody>
      </p:sp>
      <p:sp>
        <p:nvSpPr>
          <p:cNvPr id="3" name="Content Placeholder 2"/>
          <p:cNvSpPr>
            <a:spLocks noGrp="1"/>
          </p:cNvSpPr>
          <p:nvPr>
            <p:ph idx="1"/>
          </p:nvPr>
        </p:nvSpPr>
        <p:spPr/>
        <p:txBody>
          <a:bodyPr/>
          <a:lstStyle/>
          <a:p>
            <a:r>
              <a:t>Roads and highways are essential transportation infrastructures that allow people and goods to move efficiently within and between regions. In the context of the United States, the development and maintenance of roads and highways are largely overseen by the government at various levels, including federal, state, and local authorities.</a:t>
            </a:r>
          </a:p>
          <a:p/>
          <a:p>
            <a:r>
              <a:t>Here are some key points to understand about roads and highways in the US:</a:t>
            </a:r>
          </a:p>
          <a:p/>
          <a:p>
            <a:r>
              <a:t>1. **Types of Roads**:</a:t>
            </a:r>
          </a:p>
          <a:p>
            <a:r>
              <a:t>    - **Interstate Highways**: These are part of the National Highway System and are maintained by the federal government. They are identified with the letter "I" followed by a number (e.g., I-90).</a:t>
            </a:r>
          </a:p>
          <a:p>
            <a:r>
              <a:t>    - **US Highways**: These are also part of the National Highway System and are maintained by the state transportation departments. They have the designation of "US" followed by a number (e.g., US-101).</a:t>
            </a:r>
          </a:p>
          <a:p>
            <a:r>
              <a:t>    - **State Roads**: These roads are maintained by the state government and typically connect cities and towns within the state.</a:t>
            </a:r>
          </a:p>
          <a:p>
            <a:r>
              <a:t>    - **County and Local Roads**: These roads are maintained by county or local authorities and serve local communities.</a:t>
            </a:r>
          </a:p>
          <a:p/>
          <a:p>
            <a:r>
              <a:t>2. **Funding**:</a:t>
            </a:r>
          </a:p>
          <a:p>
            <a:r>
              <a:t>    - The funding for roads and highways comes from various sources, including federal transportation funds, state gas taxes, vehicle registration fees, and tolls.</a:t>
            </a:r>
          </a:p>
          <a:p>
            <a:r>
              <a:t>    - The federal government provides funding for interstate highway construction and maintenance through programs like the Federal-Aid Highway Program.</a:t>
            </a:r>
          </a:p>
          <a:p/>
          <a:p>
            <a:r>
              <a:t>3. **Construction and Maintenance**:</a:t>
            </a:r>
          </a:p>
          <a:p>
            <a:r>
              <a:t>    - Road construction involves various stages, including planning, design, land acquisition, construction, and maintenance.</a:t>
            </a:r>
          </a:p>
          <a:p>
            <a:r>
              <a:t>    - Maintenance activities include repairs, resurfacing, snow removal, and ensuring road safety.</a:t>
            </a:r>
          </a:p>
          <a:p/>
          <a:p>
            <a:r>
              <a:t>4. **Safety**:</a:t>
            </a:r>
          </a:p>
          <a:p>
            <a:r>
              <a:t>    - Safety is a significant concern on roads and highways. Measures like speed limits, traffic signals, road signs, guardrails, and barriers are implemented to enhance safety.</a:t>
            </a:r>
          </a:p>
          <a:p>
            <a:r>
              <a:t>    - Additionally, initiatives like drunk driving laws, seat belt regulations, and vehicle safety standards contribute to reducing accidents and fatalities.</a:t>
            </a:r>
          </a:p>
          <a:p/>
          <a:p>
            <a:r>
              <a:t>5. **Economic Impact**:</a:t>
            </a:r>
          </a:p>
          <a:p>
            <a:r>
              <a:t>    - Roads and highways play a vital role in the economy by facilitating the movement of goods and people, supporting businesses, and creating job opportunities.</a:t>
            </a:r>
          </a:p>
          <a:p>
            <a:r>
              <a:t>    - Well-maintained roads also attract investment and foster economic development in regions.</a:t>
            </a:r>
          </a:p>
          <a:p/>
          <a:p>
            <a:r>
              <a:t>6. **Challenges**:</a:t>
            </a:r>
          </a:p>
          <a:p>
            <a:r>
              <a:t>    - Challenges in maintaining roads and highways include funding constraints, increasing traffic congestion, the need for infrastructure upgrades, and addressing environmental concerns related to transportation.</a:t>
            </a:r>
          </a:p>
          <a:p/>
          <a:p>
            <a:r>
              <a:t>In conclusion, roads and highways form the backbone of the transportation network in the United States, connecting people, communities, and businesses. Effective planning, funding, construction, maintenance, and safety measures are crucial to ensuring a reliable and efficient road infrastructure.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Education and Healthcare</a:t>
            </a:r>
          </a:p>
        </p:txBody>
      </p:sp>
      <p:sp>
        <p:nvSpPr>
          <p:cNvPr id="3" name="Content Placeholder 2"/>
          <p:cNvSpPr>
            <a:spLocks noGrp="1"/>
          </p:cNvSpPr>
          <p:nvPr>
            <p:ph idx="1"/>
          </p:nvPr>
        </p:nvSpPr>
        <p:spPr/>
        <p:txBody>
          <a:bodyPr/>
          <a:lstStyle/>
          <a:p>
            <a:r>
              <a:t>Education and healthcare are two fundamental pillars of society that play a crucial role in shaping the well-being and development of individuals and communities. Here is a detailed explanation of each:</a:t>
            </a:r>
          </a:p>
          <a:p/>
          <a:p>
            <a:r>
              <a:t>Education:</a:t>
            </a:r>
          </a:p>
          <a:p>
            <a:r>
              <a:t>Education is the process of acquiring knowledge, skills, values, beliefs, and habits. It is considered essential for personal growth, social advancement, and economic prosperity. In most countries, education is mandatory for children and adolescents up to a certain age. Education can take place in formal settings such as schools, colleges, and universities, as well as informal settings like through family, workplace, or community interactions.</a:t>
            </a:r>
          </a:p>
          <a:p/>
          <a:p>
            <a:r>
              <a:t>Key aspects of education include:</a:t>
            </a:r>
          </a:p>
          <a:p/>
          <a:p>
            <a:r>
              <a:t>1. Primary education: This is the foundational level of education that aims to provide basic literacy, numeracy, and critical thinking skills to young learners.</a:t>
            </a:r>
          </a:p>
          <a:p/>
          <a:p>
            <a:r>
              <a:t>2. Secondary education: This level builds upon the foundational skills acquired in primary education and offers more subject-specific knowledge and skills.</a:t>
            </a:r>
          </a:p>
          <a:p/>
          <a:p>
            <a:r>
              <a:t>3. Higher education: This includes tertiary education such as colleges and universities where students can pursue degrees in various fields of study to acquire specialized knowledge and skills.</a:t>
            </a:r>
          </a:p>
          <a:p/>
          <a:p>
            <a:r>
              <a:t>4. Lifelong learning: Learning is not limited to formal education settings; lifelong learning involves acquiring knowledge and skills continuously throughout one's life through various means like workshops, online courses, and self-study.</a:t>
            </a:r>
          </a:p>
          <a:p/>
          <a:p>
            <a:r>
              <a:t>Education not only enhances individual capabilities but also contributes to the overall development of society by fostering innovation, critical thinking, and a skilled workforce. It is seen as a powerful tool for reducing poverty, inequality, and promoting social cohesion.</a:t>
            </a:r>
          </a:p>
          <a:p/>
          <a:p>
            <a:r>
              <a:t>Healthcare:</a:t>
            </a:r>
          </a:p>
          <a:p>
            <a:r>
              <a:t>Healthcare refers to the maintenance or improvement of health through the prevention, diagnosis, treatment, and recovery of illness, disease, injury, and other physical and mental impairments. Access to quality healthcare is considered a basic human right and is essential for individuals to lead healthy and productive lives.</a:t>
            </a:r>
          </a:p>
          <a:p/>
          <a:p>
            <a:r>
              <a:t>Key components of healthcare include:</a:t>
            </a:r>
          </a:p>
          <a:p/>
          <a:p>
            <a:r>
              <a:t>1. Primary healthcare: This is the first point of contact for individuals seeking healthcare services and includes preventive care, health promotion, and basic treatment for common illnesses.</a:t>
            </a:r>
          </a:p>
          <a:p/>
          <a:p>
            <a:r>
              <a:t>2. Secondary and tertiary healthcare: These levels of care involve specialized medical services, procedures, and treatments provided by healthcare professionals in hospitals, clinics, and specialized healthcare facilities.</a:t>
            </a:r>
          </a:p>
          <a:p/>
          <a:p>
            <a:r>
              <a:t>3. Public health: This focuses on population-level health outcomes through disease prevention, health promotion, and policy interventions aimed at improving the overall health of communities.</a:t>
            </a:r>
          </a:p>
          <a:p/>
          <a:p>
            <a:r>
              <a:t>4. Mental health: Healthcare also encompasses mental well-being through the provision of mental health services, counseling, therapy, and support for individuals facing mental health challenges.</a:t>
            </a:r>
          </a:p>
          <a:p/>
          <a:p>
            <a:r>
              <a:t>Access to affordable and quality healthcare is critical for achieving optimal health outcomes, reducing mortality rates, and promoting overall well-being. Governments play a key role in ensuring healthcare services are accessible, affordable, and of high quality for all members of society.</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Universities and Colleges</a:t>
            </a:r>
          </a:p>
        </p:txBody>
      </p:sp>
      <p:sp>
        <p:nvSpPr>
          <p:cNvPr id="3" name="Content Placeholder 2"/>
          <p:cNvSpPr>
            <a:spLocks noGrp="1"/>
          </p:cNvSpPr>
          <p:nvPr>
            <p:ph idx="1"/>
          </p:nvPr>
        </p:nvSpPr>
        <p:spPr/>
        <p:txBody>
          <a:bodyPr/>
          <a:lstStyle/>
          <a:p>
            <a:r>
              <a:t>Universities and colleges are institutions of higher education that provide academic programs and grant degrees at various levels, ranging from undergraduate to postgraduate and doctoral degrees. These institutions are dedicated to providing students with opportunities for learning, research, and academic growth in a variety of fields such as humanities, social sciences, natural sciences, engineering, business, and many more.</a:t>
            </a:r>
          </a:p>
          <a:p/>
          <a:p>
            <a:r>
              <a:t>Here are some key points about universities and colleges:</a:t>
            </a:r>
          </a:p>
          <a:p/>
          <a:p>
            <a:r>
              <a:t>1. **Types of Institutions**: Universities typically offer a wide range of undergraduate and graduate programs and have a strong focus on research. Colleges, on the other hand, often concentrate on undergraduate programs and may offer vocational or technical training as well.</a:t>
            </a:r>
          </a:p>
          <a:p/>
          <a:p>
            <a:r>
              <a:t>2. **Degree Programs**: Universities and colleges offer a variety of degrees, including Bachelor's degrees (e.g., BA, BSc), Master's degrees (e.g., MA, MSc, MBA), and Doctoral degrees (e.g., PhD, EdD). Some institutions also offer professional degrees in fields such as law, medicine, and engineering.</a:t>
            </a:r>
          </a:p>
          <a:p/>
          <a:p>
            <a:r>
              <a:t>3. **Campus Life**: Many universities and colleges have campuses with facilities such as libraries, laboratories, student housing, sports facilities, and student organizations. Campus life plays a crucial role in student development and experience.</a:t>
            </a:r>
          </a:p>
          <a:p/>
          <a:p>
            <a:r>
              <a:t>4. **Faculty and Research**: These institutions have faculty members who are experts in their fields and engage in research and scholarly activities. Research conducted at universities and colleges often contributes to the advancement of knowledge and may have practical applications in various industries.</a:t>
            </a:r>
          </a:p>
          <a:p/>
          <a:p>
            <a:r>
              <a:t>5. **Admissions**: Prospective students typically need to apply for admission to universities and colleges. The admission process may include submitting academic transcripts, standardized test scores, essays, letters of recommendation, and other requirements.</a:t>
            </a:r>
          </a:p>
          <a:p/>
          <a:p>
            <a:r>
              <a:t>6. **Tuition and Financial Aid**: Attending universities and colleges can be expensive, and tuition fees vary depending on the institution, program, and student's residency status. Many students rely on financial aid, scholarships, grants, and student loans to fund their education.</a:t>
            </a:r>
          </a:p>
          <a:p/>
          <a:p>
            <a:r>
              <a:t>7. **International Students**: Universities and colleges attract students from around the world, creating diverse and inclusive learning environments. International students may need to fulfill additional requirements such as English language proficiency tests to study at these institutions.</a:t>
            </a:r>
          </a:p>
          <a:p/>
          <a:p>
            <a:r>
              <a:t>8. **Alumni Network**: Graduates of universities and colleges often become part of an extensive alumni network, which can provide opportunities for networking, mentorship, and professional development.</a:t>
            </a:r>
          </a:p>
          <a:p/>
          <a:p>
            <a:r>
              <a:t>Overall, universities and colleges play a vital role in shaping the future workforce, advancing knowledge and research, and providing individuals with the skills and credentials needed to succeed in their chosen fields.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Healthcare Facilities</a:t>
            </a:r>
          </a:p>
        </p:txBody>
      </p:sp>
      <p:sp>
        <p:nvSpPr>
          <p:cNvPr id="3" name="Content Placeholder 2"/>
          <p:cNvSpPr>
            <a:spLocks noGrp="1"/>
          </p:cNvSpPr>
          <p:nvPr>
            <p:ph idx="1"/>
          </p:nvPr>
        </p:nvSpPr>
        <p:spPr/>
        <p:txBody>
          <a:bodyPr/>
          <a:lstStyle/>
          <a:p>
            <a:r>
              <a:t>B. Healthcare Facilities, also known as Behavioral Healthcare Facilities, are specialized healthcare facilities that provide treatment and support for individuals with mental health disorders, substance abuse issues, and behavioral health conditions. These facilities are designed to offer a safe and therapeutic environment where patients can receive care from trained professionals, including psychiatrists, psychologists, therapists, social workers, and other medical staff.</a:t>
            </a:r>
          </a:p>
          <a:p/>
          <a:p>
            <a:r>
              <a:t>Services provided at B. Healthcare Facilities may include:</a:t>
            </a:r>
          </a:p>
          <a:p/>
          <a:p>
            <a:r>
              <a:t>1. Assessment and evaluation: Patients undergo thorough assessments to determine their mental health and substance abuse needs, which helps in developing individualized treatment plans.</a:t>
            </a:r>
          </a:p>
          <a:p/>
          <a:p>
            <a:r>
              <a:t>2. Individual and group therapy: Patients receive counseling in individual and group settings to address their psychological, emotional, and behavioral challenges.</a:t>
            </a:r>
          </a:p>
          <a:p/>
          <a:p>
            <a:r>
              <a:t>3. Medication management: Psychiatrists prescribe and monitor medications to help manage mental health symptoms and conditions.</a:t>
            </a:r>
          </a:p>
          <a:p/>
          <a:p>
            <a:r>
              <a:t>4. Dual diagnosis treatment: Many B. Healthcare Facilities specialize in treating individuals with co-occurring mental health and substance abuse disorders, providing integrated treatment for both conditions.</a:t>
            </a:r>
          </a:p>
          <a:p/>
          <a:p>
            <a:r>
              <a:t>5. Life skills training: Patients learn and practice essential life skills to help them cope with daily stressors, manage emotions, and maintain healthy relationships.</a:t>
            </a:r>
          </a:p>
          <a:p/>
          <a:p>
            <a:r>
              <a:t>6. Family therapy: B. Healthcare Facilities may offer family therapy sessions to involve loved ones in the treatment process and address relational issues that contribute to the patient's mental health concerns.</a:t>
            </a:r>
          </a:p>
          <a:p/>
          <a:p>
            <a:r>
              <a:t>7. Aftercare planning: Upon completion of the treatment program, patients receive guidance on transitioning back to their regular lives and may be connected to community resources for ongoing support.</a:t>
            </a:r>
          </a:p>
          <a:p/>
          <a:p>
            <a:r>
              <a:t>It is essential for B. Healthcare Facilities to adhere to strict standards and regulations to ensure patient safety and quality of care. Staff members are required to have the appropriate training and qualifications to work with individuals experiencing mental health and substance abuse issues.</a:t>
            </a:r>
          </a:p>
          <a:p/>
          <a:p>
            <a:r>
              <a:t>Overall, B. Healthcare Facilities play a crucial role in providing comprehensive and integrated care to help individuals overcome struggles with mental health and substance abuse disorders and improve their overall well-being.</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Research and Development</a:t>
            </a:r>
          </a:p>
        </p:txBody>
      </p:sp>
      <p:sp>
        <p:nvSpPr>
          <p:cNvPr id="3" name="Content Placeholder 2"/>
          <p:cNvSpPr>
            <a:spLocks noGrp="1"/>
          </p:cNvSpPr>
          <p:nvPr>
            <p:ph idx="1"/>
          </p:nvPr>
        </p:nvSpPr>
        <p:spPr/>
        <p:txBody>
          <a:bodyPr/>
          <a:lstStyle/>
          <a:p>
            <a:r>
              <a:t>Research and Development (R&amp;D) in the context of business refers to the process of investigating, experimenting, and innovating new products, services, or processes to gain a competitive advantage in the market. R&amp;D is essential for companies to stay ahead of the competition, improve existing products, and create new technologies. </a:t>
            </a:r>
          </a:p>
          <a:p/>
          <a:p>
            <a:r>
              <a:t>In the field of business, R&amp;D can be categorized into two main types: basic research and applied research. Basic research is focused on expanding knowledge without specific practical application in mind, whereas applied research is directed towards solving a specific problem or developing a new product or process.</a:t>
            </a:r>
          </a:p>
          <a:p/>
          <a:p>
            <a:r>
              <a:t>Companies invest in R&amp;D to:</a:t>
            </a:r>
          </a:p>
          <a:p/>
          <a:p>
            <a:r>
              <a:t>1. Drive innovation: R&amp;D helps companies to develop new products, services, or processes that can meet evolving customer needs and preferences.</a:t>
            </a:r>
          </a:p>
          <a:p/>
          <a:p>
            <a:r>
              <a:t>2. Improve existing products or processes: R&amp;D can help enhance the quality, efficiency, and effectiveness of current products or procedures.</a:t>
            </a:r>
          </a:p>
          <a:p/>
          <a:p>
            <a:r>
              <a:t>3. Stay competitive: R&amp;D allows businesses to differentiate themselves from competitors by offering unique and innovative solutions.</a:t>
            </a:r>
          </a:p>
          <a:p/>
          <a:p>
            <a:r>
              <a:t>4. Increase profitability: Successful R&amp;D efforts can lead to the creation of high-margin products or services that can boost a company's revenue.</a:t>
            </a:r>
          </a:p>
          <a:p/>
          <a:p>
            <a:r>
              <a:t>5. Build intellectual property: R&amp;D results in patents, trademarks, and copyrights that can provide a competitive advantage and protect the company's innovations.</a:t>
            </a:r>
          </a:p>
          <a:p/>
          <a:p>
            <a:r>
              <a:t>R&amp;D activities typically involve a combination of scientific, technical, and business expertise. Companies may set up dedicated R&amp;D departments or collaborate with external research institutions, universities, or consultants to carry out R&amp;D projects.</a:t>
            </a:r>
          </a:p>
          <a:p/>
          <a:p>
            <a:r>
              <a:t>Overall, R&amp;D is a crucial component of a company's long-term growth and success strategy, as it helps drive innovation, maintain competitiveness, and create value for both the company and its customers.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Challenges and Future Development</a:t>
            </a:r>
          </a:p>
        </p:txBody>
      </p:sp>
      <p:sp>
        <p:nvSpPr>
          <p:cNvPr id="3" name="Content Placeholder 2"/>
          <p:cNvSpPr>
            <a:spLocks noGrp="1"/>
          </p:cNvSpPr>
          <p:nvPr>
            <p:ph idx="1"/>
          </p:nvPr>
        </p:nvSpPr>
        <p:spPr/>
        <p:txBody>
          <a:bodyPr/>
          <a:lstStyle/>
          <a:p>
            <a:r>
              <a:t>I'm sorry, but you have not provided a specific topic or subject for me to explain in detail. Please provide me with the subject or topic you would like me to explain regarding its challenges and future development so that I can provide you with a detailed response.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Urban Regeneration</a:t>
            </a:r>
          </a:p>
        </p:txBody>
      </p:sp>
      <p:sp>
        <p:nvSpPr>
          <p:cNvPr id="3" name="Content Placeholder 2"/>
          <p:cNvSpPr>
            <a:spLocks noGrp="1"/>
          </p:cNvSpPr>
          <p:nvPr>
            <p:ph idx="1"/>
          </p:nvPr>
        </p:nvSpPr>
        <p:spPr/>
        <p:txBody>
          <a:bodyPr/>
          <a:lstStyle/>
          <a:p>
            <a:r>
              <a:t>Urban regeneration refers to the process of reviving and improving urban areas that have undergone a period of decline or neglect. It involves the comprehensive redevelopment, reorganization, and revitalization of urban spaces with the aim of creating a more sustainable, attractive, and functional environment for residents, businesses, and visitors.</a:t>
            </a:r>
          </a:p>
          <a:p/>
          <a:p>
            <a:r>
              <a:t>Key components of urban regeneration include:</a:t>
            </a:r>
          </a:p>
          <a:p/>
          <a:p>
            <a:r>
              <a:t>1. **Physical Redevelopment**: This involves the renovation or reconstruction of existing buildings, infrastructure, and public spaces to improve their appearance, functionality, and safety. This may include upgrading housing, restoring historic buildings, creating green spaces, and improving transportation networks.</a:t>
            </a:r>
          </a:p>
          <a:p/>
          <a:p>
            <a:r>
              <a:t>2. **Economic Development**: Urban regeneration aims to stimulate economic growth by attracting businesses, investors, and tourists to the area. This can involve providing incentives for businesses to establish themselves in the area, promoting cultural events and tourism, and developing commercial and retail spaces.</a:t>
            </a:r>
          </a:p>
          <a:p/>
          <a:p>
            <a:r>
              <a:t>3. **Social Inclusion**: Urban regeneration projects often focus on addressing social issues such as poverty, unemployment, and inequality. Efforts are made to provide affordable housing, educational opportunities, healthcare services, and community facilities to improve the overall quality of life for residents.</a:t>
            </a:r>
          </a:p>
          <a:p/>
          <a:p>
            <a:r>
              <a:t>4. **Environmental Sustainability**: Sustainable development principles are increasingly integral to urban regeneration projects. This includes promoting green technologies, energy efficiency, waste reduction, and green spaces to minimize the environmental impact of urban growth.</a:t>
            </a:r>
          </a:p>
          <a:p/>
          <a:p>
            <a:r>
              <a:t>5. **Community Engagement**: Meaningful engagement with local communities is essential for the success of urban regeneration initiatives. Community input helps ensure that the needs and aspirations of residents are considered in planning and decision-making processes.</a:t>
            </a:r>
          </a:p>
          <a:p/>
          <a:p>
            <a:r>
              <a:t>6. **Public-Private Partnerships**: Urban regeneration projects often involve collaboration between government entities, private developers, community organizations, and other stakeholders. This partnership approach can help leverage resources, expertise, and funding to achieve common goals.</a:t>
            </a:r>
          </a:p>
          <a:p/>
          <a:p>
            <a:r>
              <a:t>Examples of successful urban regeneration projects include the transformation of London's Docklands, the revitalization of New York City's High Line park, and the regeneration of Barcelona's waterfront leading up to the 1992 Olympic Games.</a:t>
            </a:r>
          </a:p>
          <a:p/>
          <a:p>
            <a:r>
              <a:t>Overall, urban regeneration plays a crucial role in revitalizing urban areas, improving quality of life, stimulating economic growth, and creating vibrant and sustainable communities.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Environmental Concerns</a:t>
            </a:r>
          </a:p>
        </p:txBody>
      </p:sp>
      <p:sp>
        <p:nvSpPr>
          <p:cNvPr id="3" name="Content Placeholder 2"/>
          <p:cNvSpPr>
            <a:spLocks noGrp="1"/>
          </p:cNvSpPr>
          <p:nvPr>
            <p:ph idx="1"/>
          </p:nvPr>
        </p:nvSpPr>
        <p:spPr/>
        <p:txBody>
          <a:bodyPr/>
          <a:lstStyle/>
          <a:p>
            <a:r>
              <a:t>Environmental concerns refer to the issues and challenges related to the health and sustainability of our planet's natural resources, ecosystems, and overall environment. These concerns are caused by human activities that impact the natural world, leading to negative consequences for both the environment and for human health. Some of the key environmental concerns include:</a:t>
            </a:r>
          </a:p>
          <a:p/>
          <a:p>
            <a:r>
              <a:t>1. Climate Change: Climate change is one of the most pressing environmental issues facing the world today. It is caused by the increase in greenhouse gases such as carbon dioxide in the atmosphere, primarily due to human activities like burning fossil fuels and deforestation. Climate change leads to rising global temperatures, sea-level rise, extreme weather events, and disruptions to ecosystems.</a:t>
            </a:r>
          </a:p>
          <a:p/>
          <a:p>
            <a:r>
              <a:t>2. Biodiversity Loss: Biodiversity refers to the variety of life forms on Earth, including plants, animals, and microorganisms. Human activities such as habitat destruction, pollution, climate change, and invasive species introduction are causing a rapid loss of biodiversity around the world. This loss has serious implications for ecosystem stability, food security, and human well-being.</a:t>
            </a:r>
          </a:p>
          <a:p/>
          <a:p>
            <a:r>
              <a:t>3. Pollution: Pollution of air, water, and soil is a significant environmental concern that affects the health of both ecosystems and humans. Sources of pollution include industrial activities, agriculture, transportation, and waste disposal. Pollution can lead to respiratory diseases, water contamination, soil degradation, and the destruction of aquatic habitats.</a:t>
            </a:r>
          </a:p>
          <a:p/>
          <a:p>
            <a:r>
              <a:t>4. Deforestation: Deforestation is the clearing of forests for commercial purposes such as agriculture, logging, and urban development. This practice contributes to habitat loss, biodiversity decline, soil erosion, and climate change. Deforestation also disrupts the water cycle and can lead to flooding and desertification in affected areas.</a:t>
            </a:r>
          </a:p>
          <a:p/>
          <a:p>
            <a:r>
              <a:t>5. Water Scarcity: The growing demand for freshwater resources due to population growth, agriculture, industry, and climate change is leading to water scarcity in many parts of the world. Water scarcity affects ecosystems, agriculture, human health, and economic development, creating conflicts over water resources and jeopardizing sustainable water management.</a:t>
            </a:r>
          </a:p>
          <a:p/>
          <a:p>
            <a:r>
              <a:t>Addressing environmental concerns requires collective action at local, national, and global levels. Strategies to mitigate these challenges include promoting sustainable development practices, implementing conservation measures, adopting clean energy technologies, reducing waste and pollution, protecting natural habitats, and raising awareness about the importance of environmental stewardship. By taking proactive steps to address environmental concerns, we can help protect the planet for future generations.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Economic Growth</a:t>
            </a:r>
          </a:p>
        </p:txBody>
      </p:sp>
      <p:sp>
        <p:nvSpPr>
          <p:cNvPr id="3" name="Content Placeholder 2"/>
          <p:cNvSpPr>
            <a:spLocks noGrp="1"/>
          </p:cNvSpPr>
          <p:nvPr>
            <p:ph idx="1"/>
          </p:nvPr>
        </p:nvSpPr>
        <p:spPr/>
        <p:txBody>
          <a:bodyPr/>
          <a:lstStyle/>
          <a:p>
            <a:r>
              <a:t>Economic growth refers to an increase in the production of goods and services within an economy over a period of time. It is often measured by the percentage increase in real gross domestic product (GDP) or per capita GDP. Economic growth is essential for improving living standards, reducing poverty, and creating opportunities for employment.</a:t>
            </a:r>
          </a:p>
          <a:p/>
          <a:p>
            <a:r>
              <a:t>There are several factors that contribute to economic growth, including:</a:t>
            </a:r>
          </a:p>
          <a:p/>
          <a:p>
            <a:r>
              <a:t>1. Investment: Increased investment in physical capital (machinery, infrastructure) and human capital (education, training) can lead to higher productivity levels, fostering economic growth.</a:t>
            </a:r>
          </a:p>
          <a:p/>
          <a:p>
            <a:r>
              <a:t>2. Technological progress: Innovation and advancements in technology can boost productivity and efficiency, leading to economic growth. Investments in research and development are crucial for technological progress.</a:t>
            </a:r>
          </a:p>
          <a:p/>
          <a:p>
            <a:r>
              <a:t>3. Human capital: Education and skills development play a significant role in economic growth. A skilled and educated workforce can enhance productivity and innovation in an economy.</a:t>
            </a:r>
          </a:p>
          <a:p/>
          <a:p>
            <a:r>
              <a:t>4. Natural resources: The availability and efficient utilization of natural resources can also contribute to economic growth. However, sustainable management of resources is essential to ensure long-term growth.</a:t>
            </a:r>
          </a:p>
          <a:p/>
          <a:p>
            <a:r>
              <a:t>5. Institutional factors: Factors such as stable political environment, sound legal framework, property rights protection, and efficient regulatory systems can foster economic growth by creating a conducive environment for business activities.</a:t>
            </a:r>
          </a:p>
          <a:p/>
          <a:p>
            <a:r>
              <a:t>6. Trade: Openness to international trade can promote economic growth by allowing countries to specialize in producing goods and services in which they have a comparative advantage. Trade can also lead to technology transfer and increased market access.</a:t>
            </a:r>
          </a:p>
          <a:p/>
          <a:p>
            <a:r>
              <a:t>Economic growth can be sustainable if it is inclusive, environmentally friendly, and equitable. Policies aimed at promoting economic growth should also focus on reducing income inequality, addressing environmental concerns, and ensuring social welfare.</a:t>
            </a:r>
          </a:p>
          <a:p/>
          <a:p>
            <a:r>
              <a:t>In conclusion, economic growth is a crucial indicator of a country's economic health and development. It is driven by various factors, and policymakers need to implement strategies that promote sustainable and inclusive growth for the well-being of their citizens.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Importance of Liverpool</a:t>
            </a:r>
          </a:p>
        </p:txBody>
      </p:sp>
      <p:sp>
        <p:nvSpPr>
          <p:cNvPr id="3" name="Content Placeholder 2"/>
          <p:cNvSpPr>
            <a:spLocks noGrp="1"/>
          </p:cNvSpPr>
          <p:nvPr>
            <p:ph idx="1"/>
          </p:nvPr>
        </p:nvSpPr>
        <p:spPr/>
        <p:txBody>
          <a:bodyPr/>
          <a:lstStyle/>
          <a:p>
            <a:r>
              <a:t>Liverpool is a city located in the northwest of England known for its rich history, culture, and significance in various aspects. Here are some key points highlighting the importance of Liverpool:</a:t>
            </a:r>
          </a:p>
          <a:p/>
          <a:p>
            <a:r>
              <a:t>1. **Historical Significance**: Liverpool has a history that dates back to the 13th century, and it played a crucial role in the growth of the British Empire as a major port city. The city was a key player in the transatlantic slave trade during the 18th century, which significantly impacted its growth and development.</a:t>
            </a:r>
          </a:p>
          <a:p/>
          <a:p>
            <a:r>
              <a:t>2. **Maritime History**: Liverpool's history as a major port city is central to its importance. It was a gateway for the movement of goods, people, and ideas between Europe and the rest of the world. The city's docklands are a UNESCO World Heritage Site and stand as a testament to its maritime heritage.</a:t>
            </a:r>
          </a:p>
          <a:p/>
          <a:p>
            <a:r>
              <a:t>3. **Cultural Significance**: Liverpool is famous for its culture, particularly in the realms of music, literature, and sports. The city is the birthplace of The Beatles, one of the most influential bands in the history of music. It is also home to two famous football clubs, Liverpool FC and Everton FC, with a rich sporting tradition.</a:t>
            </a:r>
          </a:p>
          <a:p/>
          <a:p>
            <a:r>
              <a:t>4. **Economic Importance**: Liverpool has a diverse economy that includes sectors such as shipping, manufacturing, leisure, tourism, and digital industries. The city's port remains a crucial hub for trade, and Liverpool is a key player in the UK economy.</a:t>
            </a:r>
          </a:p>
          <a:p/>
          <a:p>
            <a:r>
              <a:t>5. **Tourism**: Liverpool attracts millions of visitors each year who come to explore its historical sites, cultural attractions, and vibrant nightlife. The city's waterfront, museums, galleries, and music scene are major draws for tourists from around the world.</a:t>
            </a:r>
          </a:p>
          <a:p/>
          <a:p>
            <a:r>
              <a:t>6. **Education and Innovation**: Liverpool is home to several universities and research institutions that contribute to advancements in various fields. The city has a strong focus on innovation and entrepreneurship, particularly in sectors such as health, technology, and creative industries.</a:t>
            </a:r>
          </a:p>
          <a:p/>
          <a:p>
            <a:r>
              <a:t>7. **Regeneration and Development**: In recent years, Liverpool has undergone significant regeneration and development projects that have revitalized its urban landscape. The city has seen investments in infrastructure, housing, and cultural facilities, making it an attractive place to live, work, and visit.</a:t>
            </a:r>
          </a:p>
          <a:p/>
          <a:p>
            <a:r>
              <a:t>Overall, Liverpool's importance lies in its historical legacy, cultural significance, economic contribution, tourist appeal, educational institutions, and ongoing development efforts that make it a dynamic and thriving city with a global impact.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r>
              <a:t>In an academic context, "XI. Conclusion" typically refers to the concluding section of a research paper or study. The conclusion serves as the final part of the document where you summarize the key points and findings of your research and provide closure to your work. Here are some key elements typically included in the conclusion section:</a:t>
            </a:r>
          </a:p>
          <a:p/>
          <a:p>
            <a:r>
              <a:t>1. **Restate the Thesis Statement**: Begin the conclusion by restating the thesis statement or main research question. This reminds the reader of the original purpose of the study.</a:t>
            </a:r>
          </a:p>
          <a:p/>
          <a:p>
            <a:r>
              <a:t>2. **Summarize Key Findings**: Provide a brief summary of the main findings or results of your research. Highlight the most significant outcomes and findings that support your thesis statement.</a:t>
            </a:r>
          </a:p>
          <a:p/>
          <a:p>
            <a:r>
              <a:t>3. **Discuss Implications**: Discuss the implications of your research findings. Explain how your study contributes to the existing body of knowledge in the field and why your research is important.</a:t>
            </a:r>
          </a:p>
          <a:p/>
          <a:p>
            <a:r>
              <a:t>4. **Limitations and Future Research**: Acknowledge any limitations of your study and suggest areas for future research. This demonstrates a critical reflection on your work and shows that you understand the scope of your research.</a:t>
            </a:r>
          </a:p>
          <a:p/>
          <a:p>
            <a:r>
              <a:t>5. **Practical Recommendations**: If applicable, provide practical recommendations based on your research findings. Offer suggestions for how the research can be applied in real-world situations or how further studies can build upon your work.</a:t>
            </a:r>
          </a:p>
          <a:p/>
          <a:p>
            <a:r>
              <a:t>6. **Reflect on the Research Process**: Reflect on the research process, including any challenges you faced and how you overcame them. This shows self-awareness and a deeper understanding of your research methodology.</a:t>
            </a:r>
          </a:p>
          <a:p/>
          <a:p>
            <a:r>
              <a:t>7. **Concluding Statement**: End the conclusion with a strong and memorable closing statement that reinforces the significance of your research. This final statement should leave a lasting impression on the reader.</a:t>
            </a:r>
          </a:p>
          <a:p/>
          <a:p>
            <a:r>
              <a:t>Overall, the conclusion section is a crucial part of any research paper as it allows you to bring everything together and demonstrate the importance of your work. It should be well-written, concise, and provide a sense of closure to the reader.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Points</a:t>
            </a:r>
          </a:p>
        </p:txBody>
      </p:sp>
      <p:sp>
        <p:nvSpPr>
          <p:cNvPr id="3" name="Content Placeholder 2"/>
          <p:cNvSpPr>
            <a:spLocks noGrp="1"/>
          </p:cNvSpPr>
          <p:nvPr>
            <p:ph idx="1"/>
          </p:nvPr>
        </p:nvSpPr>
        <p:spPr/>
        <p:txBody>
          <a:bodyPr/>
          <a:lstStyle/>
          <a:p>
            <a:r>
              <a:t>When summarizing key points in detail, it is important to provide a concise yet comprehensive overview of the main ideas, arguments, or findings presented in a piece of content. To create a detailed summary, follow these steps:</a:t>
            </a:r>
          </a:p>
          <a:p/>
          <a:p>
            <a:r>
              <a:t>1. Identify the main points: Begin by identifying the key points or main ideas emphasized in the text. Look for the central arguments, important findings, key concepts, or main takeaways.</a:t>
            </a:r>
          </a:p>
          <a:p/>
          <a:p>
            <a:r>
              <a:t>2. Organize the information: Once you have identified the main points, organize them in a logical and coherent manner. You can group related points together to ensure a clear flow of information.</a:t>
            </a:r>
          </a:p>
          <a:p/>
          <a:p>
            <a:r>
              <a:t>3. Provide supporting details: To create a detailed summary, include supporting details, examples, evidence, or quotes from the text that reinforce or explain the main points. These additional details can help clarify the key ideas and provide context for the summary.</a:t>
            </a:r>
          </a:p>
          <a:p/>
          <a:p>
            <a:r>
              <a:t>4. Use your own words: While summarizing, avoid simply copying text from the original source. Instead, rephrase the information in your own words to demonstrate your understanding of the content.</a:t>
            </a:r>
          </a:p>
          <a:p/>
          <a:p>
            <a:r>
              <a:t>5. Be concise yet comprehensive: Aim to provide a detailed summary that is comprehensive enough to cover all key points but concise enough to avoid unnecessary repetition or irrelevant details. Focus on capturing the essence of the content.</a:t>
            </a:r>
          </a:p>
          <a:p/>
          <a:p>
            <a:r>
              <a:t>6. Consider the audience: Tailor your detailed summary to the needs and expectations of your audience. Make sure the summary is clear, engaging, and relevant to the readers who will be consuming the information.</a:t>
            </a:r>
          </a:p>
          <a:p/>
          <a:p>
            <a:r>
              <a:t>By following these steps, you can create a detailed summary that effectively conveys the main points of the original content while providing additional context and explanation.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Outlook</a:t>
            </a:r>
          </a:p>
        </p:txBody>
      </p:sp>
      <p:sp>
        <p:nvSpPr>
          <p:cNvPr id="3" name="Content Placeholder 2"/>
          <p:cNvSpPr>
            <a:spLocks noGrp="1"/>
          </p:cNvSpPr>
          <p:nvPr>
            <p:ph idx="1"/>
          </p:nvPr>
        </p:nvSpPr>
        <p:spPr/>
        <p:txBody>
          <a:bodyPr/>
          <a:lstStyle/>
          <a:p>
            <a:r>
              <a:t>"Future outlook" refers to the general views or expectations regarding what is likely to happen in the future based on current trends, data, and analysis. This term is often used in various contexts, including business, economics, technology, and politics.</a:t>
            </a:r>
          </a:p>
          <a:p/>
          <a:p>
            <a:r>
              <a:t>In a business context, future outlook can refer to projections about the company's growth, upcoming trends in the industry, potential challenges, and opportunities for expansion. Companies use future outlook reports to make informed decisions about investments, market strategies, and resource allocation.</a:t>
            </a:r>
          </a:p>
          <a:p/>
          <a:p>
            <a:r>
              <a:t>In economics, future outlook can pertain to forecasts about economic indicators such as GDP growth, inflation rates, employment levels, and consumer spending. These forecasts help policymakers, investors, and businesses anticipate potential economic developments and adjust their plans accordingly.</a:t>
            </a:r>
          </a:p>
          <a:p/>
          <a:p>
            <a:r>
              <a:t>In the field of technology, future outlook often involves predicting advancements in various technological domains such as artificial intelligence, renewable energy, biotechnology, and communication. These predictions help researchers, developers, and businesses prepare for emerging technologies and innovations.</a:t>
            </a:r>
          </a:p>
          <a:p/>
          <a:p>
            <a:r>
              <a:t>In summary, "future outlook" is a term used to describe the anticipated or projected developments, trends, and possibilities that may unfold in the future. It is based on analysis, data, and expert opinions, and it serves as a guide for decision-making and planning in various fields and industries.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Final Thoughts</a:t>
            </a:r>
          </a:p>
        </p:txBody>
      </p:sp>
      <p:sp>
        <p:nvSpPr>
          <p:cNvPr id="3" name="Content Placeholder 2"/>
          <p:cNvSpPr>
            <a:spLocks noGrp="1"/>
          </p:cNvSpPr>
          <p:nvPr>
            <p:ph idx="1"/>
          </p:nvPr>
        </p:nvSpPr>
        <p:spPr/>
        <p:txBody>
          <a:bodyPr/>
          <a:lstStyle/>
          <a:p>
            <a:r>
              <a:t>"C. Final Thoughts" typically refers to the concluding section of a written document, such as an essay, report, or research paper. In this section, the author provides a summary of the main points discussed in the body of the text and may offer some final reflections, insights, or recommendations.</a:t>
            </a:r>
          </a:p>
          <a:p/>
          <a:p>
            <a:r>
              <a:t>When writing the "C. Final Thoughts" section, it is essential to reiterate the key findings or arguments presented in the paper and explain their significance in the context of the overall topic. Authors may also use this section to draw connections between different ideas presented earlier in the document, highlighting relationships between various concepts.</a:t>
            </a:r>
          </a:p>
          <a:p/>
          <a:p>
            <a:r>
              <a:t>In addition to summarizing the main points, the "C. Final Thoughts" section often serves as an opportunity for the author to share personal opinions, interpretations, or suggestions for further research or action. It is a chance to leave readers with a lasting impression and perhaps inspire them to consider the topic in a new light or take specific actions based on the information provided.</a:t>
            </a:r>
          </a:p>
          <a:p/>
          <a:p>
            <a:r>
              <a:t>Overall, the "C. Final Thoughts" section is crucial for wrapping up the paper in a coherent and impactful way, leaving readers with a sense of closure and a deeper understanding of the subject matter discussed. It is a chance for authors to make a lasting impression and ensure that their work resonates with the audience.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History of Liverpool</a:t>
            </a:r>
          </a:p>
        </p:txBody>
      </p:sp>
      <p:sp>
        <p:nvSpPr>
          <p:cNvPr id="3" name="Content Placeholder 2"/>
          <p:cNvSpPr>
            <a:spLocks noGrp="1"/>
          </p:cNvSpPr>
          <p:nvPr>
            <p:ph idx="1"/>
          </p:nvPr>
        </p:nvSpPr>
        <p:spPr/>
        <p:txBody>
          <a:bodyPr/>
          <a:lstStyle/>
          <a:p>
            <a:r>
              <a:t>The history of Liverpool is rich and varied, with the city being established as a borough in the 12th century and later experiencing significant growth as a major port city during the Industrial Revolution. Here is a brief overview of the history of Liverpool:</a:t>
            </a:r>
          </a:p>
          <a:p/>
          <a:p>
            <a:r>
              <a:t>1. Medieval Period: Liverpool's origins can be traced back to the 12th century when it was established as a borough by King John. Initially, it was a small fishing village and market town.</a:t>
            </a:r>
          </a:p>
          <a:p/>
          <a:p>
            <a:r>
              <a:t>2. Trade and Shipping: Liverpool’s growth as a major port city began in the 18th century with the expansion of its dock facilities. The city became a hub for trade, particularly with the Americas and West Indies. The slave trade also played a significant role in Liverpool's economy during this time.</a:t>
            </a:r>
          </a:p>
          <a:p/>
          <a:p>
            <a:r>
              <a:t>3. Industrial Revolution: The Industrial Revolution brought further prosperity to Liverpool, with the city becoming a key center for manufacturing and industry. The growth of the cotton industry in particular had a major impact on the city’s economy.</a:t>
            </a:r>
          </a:p>
          <a:p/>
          <a:p>
            <a:r>
              <a:t>4. Cultural and Economic Growth: In the 19th century, Liverpool continued to thrive as a cultural and economic center. The city’s unique architecture, including its iconic waterfront buildings, reflects its history as a bustling port city.</a:t>
            </a:r>
          </a:p>
          <a:p/>
          <a:p>
            <a:r>
              <a:t>5. World Wars and Decline: Like many cities in the UK, Liverpool was heavily impacted by both World Wars, with significant damage inflicted during bombing raids in World War II. The post-war period saw a decline in the city’s industrial base and economic prosperity.</a:t>
            </a:r>
          </a:p>
          <a:p/>
          <a:p>
            <a:r>
              <a:t>6. Revitalization and Rebirth: In recent decades, Liverpool has undergone a period of revitalization and regeneration. The city was named the European Capital of Culture in 2008, which helped to boost tourism and investment. Landmark developments such as the Liverpool ONE shopping complex and the restoration of historic buildings have contributed to the city’s ongoing transformation.</a:t>
            </a:r>
          </a:p>
          <a:p/>
          <a:p>
            <a:r>
              <a:t>7. Today, Liverpool is known for its rich cultural heritage, vibrant music scene, world-renowned football clubs, and distinctive accent. The city continues to attract visitors from around the world and remains an important economic and cultural center in the UK.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Early Settlement</a:t>
            </a:r>
          </a:p>
        </p:txBody>
      </p:sp>
      <p:sp>
        <p:nvSpPr>
          <p:cNvPr id="3" name="Content Placeholder 2"/>
          <p:cNvSpPr>
            <a:spLocks noGrp="1"/>
          </p:cNvSpPr>
          <p:nvPr>
            <p:ph idx="1"/>
          </p:nvPr>
        </p:nvSpPr>
        <p:spPr/>
        <p:txBody>
          <a:bodyPr/>
          <a:lstStyle/>
          <a:p>
            <a:r>
              <a:t>Early settlement refers to the period in history when humans began to establish permanent communities, marking the transition from a nomadic way of life to a sedentary one. This era is commonly associated with the development of agriculture and the domestication of animals, which allowed societies to produce their own food instead of relying solely on hunting and gathering.</a:t>
            </a:r>
          </a:p>
          <a:p/>
          <a:p>
            <a:r>
              <a:t>The process of early settlement took place independently in various regions around the world, with significant developments occurring in Mesopotamia, Ancient Egypt, the Indus Valley, China, and Mesoamerica, among others. These early settlements formed the foundations of some of the world's earliest civilizations.</a:t>
            </a:r>
          </a:p>
          <a:p/>
          <a:p>
            <a:r>
              <a:t>Key features of early settlements include:</a:t>
            </a:r>
          </a:p>
          <a:p/>
          <a:p>
            <a:r>
              <a:t>1. Agriculture: The shift from a nomadic lifestyle to settled communities was made possible by the practice of agriculture. By cultivating crops and domesticating animals, early settlers were able to establish a stable food supply, which supported larger populations and the development of complex societies.</a:t>
            </a:r>
          </a:p>
          <a:p/>
          <a:p>
            <a:r>
              <a:t>2. Permanent Structures: Early settlements were characterized by the construction of permanent structures such as houses, granaries, and temples. These buildings were made from materials such as mud bricks, stone, or wood, depending on the available resources in the region.</a:t>
            </a:r>
          </a:p>
          <a:p/>
          <a:p>
            <a:r>
              <a:t>3. Social Organization: As populations grew in early settlements, social hierarchies began to emerge, with leaders and ruling classes developing to oversee community affairs. Division of labor became more specialized, with different individuals taking on roles such as farming, craftsmanship, and governance.</a:t>
            </a:r>
          </a:p>
          <a:p/>
          <a:p>
            <a:r>
              <a:t>4. Technological Advances: The transition to settled communities led to advancements in technology, such as the development of pottery, metalworking, and irrigation systems. These innovations improved agricultural productivity, expanded trade networks, and enhanced the overall quality of life for early settlers.</a:t>
            </a:r>
          </a:p>
          <a:p/>
          <a:p>
            <a:r>
              <a:t>5. Cultural Development: Early settlements laid the groundwork for the emergence of complex cultural traditions, including art, religion, writing systems, and governance structures. These cultural developments contributed to the formation of distinct civilizations with unique identities.</a:t>
            </a:r>
          </a:p>
          <a:p/>
          <a:p>
            <a:r>
              <a:t>Overall, early settlement represents a crucial turning point in human history, marking the beginning of organized societies and laying the groundwork for the development of the world's great civilizations.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Maritime History</a:t>
            </a:r>
          </a:p>
        </p:txBody>
      </p:sp>
      <p:sp>
        <p:nvSpPr>
          <p:cNvPr id="3" name="Content Placeholder 2"/>
          <p:cNvSpPr>
            <a:spLocks noGrp="1"/>
          </p:cNvSpPr>
          <p:nvPr>
            <p:ph idx="1"/>
          </p:nvPr>
        </p:nvSpPr>
        <p:spPr/>
        <p:txBody>
          <a:bodyPr/>
          <a:lstStyle/>
          <a:p>
            <a:r>
              <a:t>Maritime history refers to the study of human activity at sea, particularly focusing on the impact of oceans, seas, rivers, and other bodies of water on the development of civilization. B. Maritime history specifically refers to the history of maritime activities within the context of a specific country, region, or time period.</a:t>
            </a:r>
          </a:p>
          <a:p/>
          <a:p>
            <a:r>
              <a:t>B. Maritime history may cover a wide range of topics, including exploration, trade, naval warfare, piracy, shipbuilding, navigation, and maritime technology. It explores how maritime activities have shaped the course of history, influencing economies, cultures, and societies around the world.</a:t>
            </a:r>
          </a:p>
          <a:p/>
          <a:p>
            <a:r>
              <a:t>One of the key aspects of maritime history is the exploration of new lands and the establishment of trade routes. This includes the pioneering voyages of explorers such as Christopher Columbus, Vasco da Gama, and Ferdinand Magellan, who opened up new sea routes and connected distant parts of the world.</a:t>
            </a:r>
          </a:p>
          <a:p/>
          <a:p>
            <a:r>
              <a:t>Trade has been a major driver of maritime history, as seafaring nations established lucrative trading networks that spanned continents. The rise of powerful maritime empires, such as the British, Dutch, and Spanish empires, was built on the foundation of global trade and naval dominance.</a:t>
            </a:r>
          </a:p>
          <a:p/>
          <a:p>
            <a:r>
              <a:t>Naval warfare has also played a significant role in maritime history, with naval battles shaping the outcome of wars and influencing the balance of power between nations. The development of naval tactics, strategies, and technologies has been crucial in determining the outcome of conflicts at sea.</a:t>
            </a:r>
          </a:p>
          <a:p/>
          <a:p>
            <a:r>
              <a:t>Piracy is another fascinating aspect of maritime history, with pirates like Blackbeard, Anne Bonny, and Bartholomew Roberts becoming infamous figures who terrorized the high seas. The impact of piracy on maritime trade, navigation, and international relations cannot be understated.</a:t>
            </a:r>
          </a:p>
          <a:p/>
          <a:p>
            <a:r>
              <a:t>Shipbuilding and navigation have been essential components of maritime history, as advancements in technology have enabled sailors to explore the oceans and undertake long-distance voyages. From the early wooden sailing ships to the modern steel vessels, the evolution of ship design has revolutionized maritime transport.</a:t>
            </a:r>
          </a:p>
          <a:p/>
          <a:p>
            <a:r>
              <a:t>Overall, B. Maritime history is a rich and diverse field that encompasses a wide array of topics and themes. Studying maritime history provides valuable insights into how human societies have interacted with the seas and navigated the challenges and opportunities presented by the maritime environment.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Industrial Revolution</a:t>
            </a:r>
          </a:p>
        </p:txBody>
      </p:sp>
      <p:sp>
        <p:nvSpPr>
          <p:cNvPr id="3" name="Content Placeholder 2"/>
          <p:cNvSpPr>
            <a:spLocks noGrp="1"/>
          </p:cNvSpPr>
          <p:nvPr>
            <p:ph idx="1"/>
          </p:nvPr>
        </p:nvSpPr>
        <p:spPr/>
        <p:txBody>
          <a:bodyPr/>
          <a:lstStyle/>
          <a:p>
            <a:r>
              <a:t>The Industrial Revolution was a period of significant economic, technological, and social change that started in the late 18th century and continued into the 19th century. It began in Britain and later spread to other parts of the world. The revolution marked a shift from agrarian and handicraft-based economies to industrialized, machine-powered manufacturing.</a:t>
            </a:r>
          </a:p>
          <a:p/>
          <a:p>
            <a:r>
              <a:t>Key features of the Industrial Revolution include the development of new technologies such as steam engines, mechanized textile production, iron and steel production, and the use of coal as a source of energy. These innovations transformed industries such as textiles, agriculture, mining, transportation, and manufacturing, leading to increased productivity and efficiency.</a:t>
            </a:r>
          </a:p>
          <a:p/>
          <a:p>
            <a:r>
              <a:t>The Industrial Revolution had profound effects on society. It brought about urbanization as people moved from rural areas to cities in search of work in factories. This migration led to the growth of urban centers and the rise of a new working class. It also changed the social structure, with the emergence of a wealthy industrial capitalist class.</a:t>
            </a:r>
          </a:p>
          <a:p/>
          <a:p>
            <a:r>
              <a:t>The revolution had both positive and negative impacts. On one hand, it led to economic growth, increased standards of living for some, and technological advancements. On the other hand, it also resulted in harsh working conditions, exploitation of labor, environmental degradation, and social inequalities.</a:t>
            </a:r>
          </a:p>
          <a:p/>
          <a:p>
            <a:r>
              <a:t>Overall, the Industrial Revolution was a transformative period in human history that reshaped economies, societies, and cultures around the world. It laid the foundation for modern industrial economies and set the stage for further technological advancements in the years to come.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