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p>
            <a:pPr lvl="1"/>
            <a:r>
              <a:t>Table of Contents</a:t>
            </a:r>
          </a:p>
          <a:p>
            <a:pPr lvl="1"/>
          </a:p>
          <a:p>
            <a:pPr lvl="1"/>
            <a:r>
              <a:t>1. Introduction to Manchester United</a:t>
            </a:r>
          </a:p>
          <a:p>
            <a:pPr lvl="1"/>
            <a:r>
              <a:t>2. History of Manchester United</a:t>
            </a:r>
          </a:p>
          <a:p>
            <a:pPr lvl="1"/>
            <a:r>
              <a:t>3. Club Achievements </a:t>
            </a:r>
          </a:p>
          <a:p>
            <a:pPr lvl="1"/>
            <a:r>
              <a:t>   3.1. Domestic Titles</a:t>
            </a:r>
          </a:p>
          <a:p>
            <a:pPr lvl="1"/>
            <a:r>
              <a:t>   3.2. International Titles</a:t>
            </a:r>
          </a:p>
          <a:p>
            <a:pPr lvl="1"/>
            <a:r>
              <a:t>4. Notable Players</a:t>
            </a:r>
          </a:p>
          <a:p>
            <a:pPr lvl="1"/>
            <a:r>
              <a:t>5. Old Trafford Stadium</a:t>
            </a:r>
          </a:p>
          <a:p>
            <a:pPr lvl="1"/>
            <a:r>
              <a:t>6. Supporter Base</a:t>
            </a:r>
          </a:p>
          <a:p>
            <a:pPr lvl="1"/>
            <a:r>
              <a:t>7. Rivalries</a:t>
            </a:r>
          </a:p>
          <a:p>
            <a:pPr lvl="1"/>
            <a:r>
              <a:t>8. Recent Seasons and Performance</a:t>
            </a:r>
          </a:p>
          <a:p>
            <a:pPr lvl="1"/>
            <a:r>
              <a:t>9. Club Mascot</a:t>
            </a:r>
          </a:p>
          <a:p>
            <a:pPr lvl="1"/>
            <a:r>
              <a:t>10. Youth Academy</a:t>
            </a:r>
          </a:p>
          <a:p>
            <a:pPr lvl="1"/>
            <a:r>
              <a:t>11. Club Honors and Records</a:t>
            </a:r>
          </a:p>
          <a:p>
            <a:pPr lvl="1"/>
            <a:r>
              <a:t>12. Financial Overview</a:t>
            </a:r>
          </a:p>
          <a:p>
            <a:pPr lvl="1"/>
            <a:r>
              <a:t>13. Community Initiatives</a:t>
            </a:r>
          </a:p>
          <a:p>
            <a:pPr lvl="1"/>
            <a:r>
              <a:t>14. Conclusion</a:t>
            </a:r>
          </a:p>
          <a:p>
            <a:pPr lvl="1"/>
          </a:p>
          <a:p>
            <a:pPr lvl="1"/>
            <a:r>
              <a:t>This basic guide to Manchester United will provide an overview of the club, its history, achievements, star players, stadium, fan base, rivalries, recent performance, youth academy, honors, finances, and community involvement.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6. Supporter Base</a:t>
            </a:r>
          </a:p>
        </p:txBody>
      </p:sp>
      <p:sp>
        <p:nvSpPr>
          <p:cNvPr id="3" name="Content Placeholder 2"/>
          <p:cNvSpPr>
            <a:spLocks noGrp="1"/>
          </p:cNvSpPr>
          <p:nvPr>
            <p:ph idx="1"/>
          </p:nvPr>
        </p:nvSpPr>
        <p:spPr/>
        <p:txBody>
          <a:bodyPr/>
          <a:lstStyle/>
          <a:p>
            <a:r>
              <a:t>The term "Supporter Base" refers to the group of individuals, fans, or followers who actively support a particular cause, organization, brand, team, or individual. This term is commonly used in various contexts such as sports, politics, business, and social movements.</a:t>
            </a:r>
          </a:p>
          <a:p/>
          <a:p>
            <a:r>
              <a:t>Here are some key points to consider when discussing a supporter base in detail:</a:t>
            </a:r>
          </a:p>
          <a:p/>
          <a:p>
            <a:r>
              <a:t>1. Definition: A supporter base is a vital component for any entity or organization as it consists of individuals who are loyal, engaged, and committed to the cause or entity they support.</a:t>
            </a:r>
          </a:p>
          <a:p/>
          <a:p>
            <a:r>
              <a:t>2. Types of Support: Supporters can engage in various forms of support, such as attending events, purchasing merchandise, volunteering, promoting on social media, donating money, and advocating on behalf of the cause or entity.</a:t>
            </a:r>
          </a:p>
          <a:p/>
          <a:p>
            <a:r>
              <a:t>3. Importance: A strong supporter base can provide stability, credibility, and momentum to the cause or entity they support. They can also help with fundraising efforts, spreading awareness, and building a positive reputation.</a:t>
            </a:r>
          </a:p>
          <a:p/>
          <a:p>
            <a:r>
              <a:t>4. Cultivating Support: Organizations often invest time and resources into cultivating their supporter base through marketing campaigns, engagement initiatives, community building, and delivering value to their supporters.</a:t>
            </a:r>
          </a:p>
          <a:p/>
          <a:p>
            <a:r>
              <a:t>5. Retention and Growth: It is essential for organizations to focus on retaining existing supporters while also working on expanding their supporter base. Building strong relationships, providing excellent customer service, and offering unique experiences can help in retaining and growing the supporter base.</a:t>
            </a:r>
          </a:p>
          <a:p/>
          <a:p>
            <a:r>
              <a:t>6. Examples: Examples of supporter bases include fans of a sports team, followers of a social media influencer, members of a political party, customers of a brand, donors to a nonprofit organization, and participants in a social movement.</a:t>
            </a:r>
          </a:p>
          <a:p/>
          <a:p>
            <a:r>
              <a:t>Overall, understanding and effectively managing a supporter base is crucial for the success and sustainability of any cause, organization, or entity. It requires ongoing effort, communication, and engagement to keep supporters motivated, connected, and committed.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7. Rivalries</a:t>
            </a:r>
          </a:p>
        </p:txBody>
      </p:sp>
      <p:sp>
        <p:nvSpPr>
          <p:cNvPr id="3" name="Content Placeholder 2"/>
          <p:cNvSpPr>
            <a:spLocks noGrp="1"/>
          </p:cNvSpPr>
          <p:nvPr>
            <p:ph idx="1"/>
          </p:nvPr>
        </p:nvSpPr>
        <p:spPr/>
        <p:txBody>
          <a:bodyPr/>
          <a:lstStyle/>
          <a:p>
            <a:r>
              <a:t>Rivalries are deep-rooted competition and animosity between individuals, groups, teams, or organizations. These rivalries can arise in various contexts such as sports, business, politics, academia, and even personal relationships. Rivalries often develop due to a history of intense competition, conflicting goals, differences in ideologies, or simply strong personalities clashing.</a:t>
            </a:r>
          </a:p>
          <a:p/>
          <a:p>
            <a:r>
              <a:t>In sports, rivalries are particularly intense and are often fueled by a long history of close matchups, fierce competition for championships, or geographical proximity between teams or individuals. Examples of famous sports rivalries include the ones between Real Madrid and Barcelona in soccer, the Boston Red Sox and New York Yankees in baseball, and Roger Federer and Rafael Nadal in tennis.</a:t>
            </a:r>
          </a:p>
          <a:p/>
          <a:p>
            <a:r>
              <a:t>In business, rivalries can develop between companies competing for market share, consumer attention, or industry dominance. Companies may engage in aggressive marketing tactics, undercutting pricing strategies, or product innovations to outshine their rivals. Examples include the rivalry between Apple and Samsung in the smartphone industry and the Coke vs. Pepsi rivalry in the beverage industry.</a:t>
            </a:r>
          </a:p>
          <a:p/>
          <a:p>
            <a:r>
              <a:t>Political rivalries often emerge between opposing political parties, leaders, or ideologies. These rivalries can lead to heated debates, mudslinging campaigns, and fierce competition during elections. Some of the most enduring political rivalries include the longstanding feud between the Republicans and Democrats in the United States or the historical rivalry between India and Pakistan.</a:t>
            </a:r>
          </a:p>
          <a:p/>
          <a:p>
            <a:r>
              <a:t>In academia, rivalries can be seen among researchers, scientists, or institutions competing for funding, recognition, or intellectual leadership. Researchers may race to publish groundbreaking discoveries or compete for prestigious awards and grants. These rivalries can sometimes lead to bitter disputes or accusations of plagiarism and misconduct.</a:t>
            </a:r>
          </a:p>
          <a:p/>
          <a:p>
            <a:r>
              <a:t>Overall, rivalries are a natural part of human interaction and competition. While they can be motivating and drive individuals or groups to excel, they can also be destructive and lead to animosity, resentment, and division. Managing rivalries effectively requires understanding the underlying causes, maintaining a sense of perspective, and focusing on constructive competition rather than destructive conflict.</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8. Recent Seasons and Performance</a:t>
            </a:r>
          </a:p>
        </p:txBody>
      </p:sp>
      <p:sp>
        <p:nvSpPr>
          <p:cNvPr id="3" name="Content Placeholder 2"/>
          <p:cNvSpPr>
            <a:spLocks noGrp="1"/>
          </p:cNvSpPr>
          <p:nvPr>
            <p:ph idx="1"/>
          </p:nvPr>
        </p:nvSpPr>
        <p:spPr/>
        <p:txBody>
          <a:bodyPr/>
          <a:lstStyle/>
          <a:p>
            <a:r>
              <a:t>Recent seasons in sports can refer to the most recent seasons of play in a particular sport or league. The performance in these recent seasons is typically used to assess the current state and trends of the teams and players involved. Here are some points to consider when discussing recent seasons and performance in sports:</a:t>
            </a:r>
          </a:p>
          <a:p/>
          <a:p>
            <a:r>
              <a:t>1. Team Performance: Look at how teams have performed in recent seasons compared to past seasons. Have there been new teams emerging as dominant forces, or have perennial powerhouses maintained their top positions?</a:t>
            </a:r>
          </a:p>
          <a:p/>
          <a:p>
            <a:r>
              <a:t>2. Player Performance: Analyze the performance of key players in recent seasons. Have there been standout performers setting new records or consistently delivering exceptional performances? Are there any emerging talents worth highlighting?</a:t>
            </a:r>
          </a:p>
          <a:p/>
          <a:p>
            <a:r>
              <a:t>3. Statistical Analysis: Utilize statistics to provide a comprehensive overview of how teams and players have fared in recent seasons. Look at metrics such as win-loss record, scoring averages, and individual player statistics to get a clearer picture of performance.</a:t>
            </a:r>
          </a:p>
          <a:p/>
          <a:p>
            <a:r>
              <a:t>4. Trends and Patterns: Identify any trends or patterns that have emerged in recent seasons. Are there any notable changes in playing styles, strategies, or outcomes that have characterized the recent seasons?</a:t>
            </a:r>
          </a:p>
          <a:p/>
          <a:p>
            <a:r>
              <a:t>5. Competition Level: Assess the overall level of competition in recent seasons. Have there been any shifts in the competitive landscape, with new challengers rising to the top or established teams facing tougher competition?</a:t>
            </a:r>
          </a:p>
          <a:p/>
          <a:p>
            <a:r>
              <a:t>6. Impact of External Factors: Consider how external factors such as injuries, coaching changes, rule modifications, or other influences have impacted performance in recent seasons. These factors can play a significant role in shaping outcomes.</a:t>
            </a:r>
          </a:p>
          <a:p/>
          <a:p>
            <a:r>
              <a:t>7. Fan Perspective: Provide insight into how fans and analysts have perceived the recent seasons. Are there any controversies, surprises, or standout moments that have captured the attention of the sports community?</a:t>
            </a:r>
          </a:p>
          <a:p/>
          <a:p>
            <a:r>
              <a:t>In summary, when discussing recent seasons and performance in sports, it is essential to take a holistic view that considers team and player performance, statistical analysis, trends, competition levels, external factors, and fan perspectives to provide a comprehensive overview of the current state of play in the sport.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9. Club Mascot</a:t>
            </a:r>
          </a:p>
        </p:txBody>
      </p:sp>
      <p:sp>
        <p:nvSpPr>
          <p:cNvPr id="3" name="Content Placeholder 2"/>
          <p:cNvSpPr>
            <a:spLocks noGrp="1"/>
          </p:cNvSpPr>
          <p:nvPr>
            <p:ph idx="1"/>
          </p:nvPr>
        </p:nvSpPr>
        <p:spPr/>
        <p:txBody>
          <a:bodyPr/>
          <a:lstStyle/>
          <a:p>
            <a:r>
              <a:t>A club mascot is a character, animal, or symbol that represents a team or organization, particularly in sports clubs or schools. The main purpose of a club mascot is to entertain the crowd, engage with fans, and create a sense of unity and identity among supporters. The mascot often appears at games, events, and promotional activities, interacting with fans, posing for photos, and creating a fun and lively atmosphere.</a:t>
            </a:r>
          </a:p>
          <a:p/>
          <a:p>
            <a:r>
              <a:t>Club mascots are usually larger-than-life characters dressed in colorful costumes or uniforms that reflect the team's colors, logos, or themes. They typically have a unique name, personality, and backstory that align with the club's values and image. Some mascots are based on real or fictional animals, while others may be original creations designed to appeal to fans of all ages.</a:t>
            </a:r>
          </a:p>
          <a:p/>
          <a:p>
            <a:r>
              <a:t>Mascots play a crucial role in building fan loyalty, boosting team spirit, and enhancing the overall fan experience. They are often seen as the face of the club and serve as ambassadors both on and off the field. In addition to entertaining the crowd, mascots may also be involved in charitable events, community outreach programs, and other promotional activities to engage with fans and support the club's mission.</a:t>
            </a:r>
          </a:p>
          <a:p/>
          <a:p>
            <a:r>
              <a:t>Overall, club mascots are an integral part of sports culture and fan engagement, adding an element of fun, excitement, and personality to the team's brand and identity.</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10. Youth Academy</a:t>
            </a:r>
          </a:p>
        </p:txBody>
      </p:sp>
      <p:sp>
        <p:nvSpPr>
          <p:cNvPr id="3" name="Content Placeholder 2"/>
          <p:cNvSpPr>
            <a:spLocks noGrp="1"/>
          </p:cNvSpPr>
          <p:nvPr>
            <p:ph idx="1"/>
          </p:nvPr>
        </p:nvSpPr>
        <p:spPr/>
        <p:txBody>
          <a:bodyPr/>
          <a:lstStyle/>
          <a:p>
            <a:r>
              <a:t>A youth academy is an educational institution or program designed to provide young individuals with opportunities to enhance their skills, talents, and knowledge in various fields. Here are ten key aspects of a youth academy:</a:t>
            </a:r>
          </a:p>
          <a:p/>
          <a:p>
            <a:r>
              <a:t>1. Mission and Goals: A youth academy typically has a clear mission and set of goals focused on development, education, and growth of young people.</a:t>
            </a:r>
          </a:p>
          <a:p/>
          <a:p>
            <a:r>
              <a:t>2. Curriculum: Youth academies offer a structured curriculum that includes a combination of academic subjects, life skills, extracurricular activities, and specialized training programs tailored to the needs and interests of young students.</a:t>
            </a:r>
          </a:p>
          <a:p/>
          <a:p>
            <a:r>
              <a:t>3. Age Range: Youth academies usually cater to students in a specific age range, such as children and teenagers between the ages of 5 to 18 years old.</a:t>
            </a:r>
          </a:p>
          <a:p/>
          <a:p>
            <a:r>
              <a:t>4. Focus Areas: Youth academies may specialize in various focus areas such as arts, sports, leadership, STEM (Science, Technology, Engineering, and Mathematics), entrepreneurship, or social sciences.</a:t>
            </a:r>
          </a:p>
          <a:p/>
          <a:p>
            <a:r>
              <a:t>5. Experienced Staff: A youth academy typically employs qualified and experienced teachers, coaches, mentors, and counselors to provide guidance and support to young individuals.</a:t>
            </a:r>
          </a:p>
          <a:p/>
          <a:p>
            <a:r>
              <a:t>6. Facilities: Youth academies often have modern facilities, equipment, and resources to support learning, training, and extracurricular activities.</a:t>
            </a:r>
          </a:p>
          <a:p/>
          <a:p>
            <a:r>
              <a:t>7. Mentorship and Support: Many youth academies offer mentorship programs and support services to help students navigate personal, academic, and career challenges.</a:t>
            </a:r>
          </a:p>
          <a:p/>
          <a:p>
            <a:r>
              <a:t>8. Community Engagement: Youth academies may engage with the local community through partnerships, volunteer opportunities, community service projects, and outreach programs.</a:t>
            </a:r>
          </a:p>
          <a:p/>
          <a:p>
            <a:r>
              <a:t>9. Enrichment Opportunities: Youth academies provide enriching experiences such as field trips, guest lectures, workshops, competitions, and events to broaden students' horizons.</a:t>
            </a:r>
          </a:p>
          <a:p/>
          <a:p>
            <a:r>
              <a:t>10. Alumni Network: Some youth academies maintain an active alumni network to keep former students connected, provide career support, and foster a sense of community among graduates.</a:t>
            </a:r>
          </a:p>
          <a:p/>
          <a:p>
            <a:r>
              <a:t>Overall, a youth academy serves as a nurturing environment where young individuals can explore their interests, develop their talents, build meaningful relationships, and acquire the skills necessary to succeed in their future endeavors.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11. Club Honors and Records</a:t>
            </a:r>
          </a:p>
        </p:txBody>
      </p:sp>
      <p:sp>
        <p:nvSpPr>
          <p:cNvPr id="3" name="Content Placeholder 2"/>
          <p:cNvSpPr>
            <a:spLocks noGrp="1"/>
          </p:cNvSpPr>
          <p:nvPr>
            <p:ph idx="1"/>
          </p:nvPr>
        </p:nvSpPr>
        <p:spPr/>
        <p:txBody>
          <a:bodyPr/>
          <a:lstStyle/>
          <a:p>
            <a:r>
              <a:t>In football/soccer, the reference to "Club Honors and Records" usually pertains to the achievements and accolades earned by a specific club throughout its history. These honors and records could include a variety of accomplishments, such as domestic league titles, domestic cup wins, continental or international trophies, individual player awards, and various records set by the team or its players.</a:t>
            </a:r>
          </a:p>
          <a:p/>
          <a:p>
            <a:r>
              <a:t>Some common club honors that are often celebrated include:</a:t>
            </a:r>
          </a:p>
          <a:p/>
          <a:p>
            <a:r>
              <a:t>1. Domestic League Titles: Winning the top-tier league competition in a country is considered a significant achievement for any club. The number of league titles a club has won reflects its consistency and dominance in domestic competitions.</a:t>
            </a:r>
          </a:p>
          <a:p/>
          <a:p>
            <a:r>
              <a:t>2. Domestic Cups: Winning domestic cup competitions such as the FA Cup (in England), Copa del Rey (in Spain), or DFB-Pokal (in Germany) is another prestigious accolade that clubs aim for each season.</a:t>
            </a:r>
          </a:p>
          <a:p/>
          <a:p>
            <a:r>
              <a:t>3. Continental Trophies: Winning prestigious continental competitions like the UEFA Champions League or Copa Libertadores elevates a club's status on the international stage and is highly coveted by both players and fans.</a:t>
            </a:r>
          </a:p>
          <a:p/>
          <a:p>
            <a:r>
              <a:t>4. Individual Player Awards: Clubs also take pride in the individual achievements of their players, such as Ballon d'Or winners, top goal scorers, or players who have been named in various "Team of the Year" selections.</a:t>
            </a:r>
          </a:p>
          <a:p/>
          <a:p>
            <a:r>
              <a:t>5. Club Records: These may include most goals scored in a season, longest unbeaten run, biggest victory margin, highest attendance at a home game, and many more. These records often symbolize key moments or exceptional performances in a club's history.</a:t>
            </a:r>
          </a:p>
          <a:p/>
          <a:p>
            <a:r>
              <a:t>Overall, club honors and records provide a snapshot of a team's success and help to build its legacy within the footballing world. Fans often hold these achievements close to their hearts as they reflect the club's history, tradition, and overall influence within the sport.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12. Financial Overview</a:t>
            </a:r>
          </a:p>
        </p:txBody>
      </p:sp>
      <p:sp>
        <p:nvSpPr>
          <p:cNvPr id="3" name="Content Placeholder 2"/>
          <p:cNvSpPr>
            <a:spLocks noGrp="1"/>
          </p:cNvSpPr>
          <p:nvPr>
            <p:ph idx="1"/>
          </p:nvPr>
        </p:nvSpPr>
        <p:spPr/>
        <p:txBody>
          <a:bodyPr/>
          <a:lstStyle/>
          <a:p>
            <a:r>
              <a:t>A financial overview provides a summary of an organization's financial standing by presenting key financial data and metrics. This overview typically includes information about the organization's revenues, expenses, profitability, assets, liabilities, and cash flows. Here is a detailed explanation of the key components typically included in a financial overview:</a:t>
            </a:r>
          </a:p>
          <a:p/>
          <a:p>
            <a:r>
              <a:t>1. **Revenues**: Revenues refer to the total amount of money generated by the organization through its primary business activities. This can include sales revenue, service revenue, interest income, and other sources of income.</a:t>
            </a:r>
          </a:p>
          <a:p/>
          <a:p>
            <a:r>
              <a:t>2. **Expenses**: Expenses are the costs incurred by the organization to generate revenue and operate the business. This includes costs such as the cost of goods sold, operating expenses, salaries, utilities, rent, and other expenses.</a:t>
            </a:r>
          </a:p>
          <a:p/>
          <a:p>
            <a:r>
              <a:t>3. **Profitability**: Profitability measures the organization's ability to generate profit from its operations. Key metrics used to assess profitability include gross profit margin, operating profit margin, net profit margin, and return on investment.</a:t>
            </a:r>
          </a:p>
          <a:p/>
          <a:p>
            <a:r>
              <a:t>4. **Assets**: Assets are resources owned by the organization that have economic value and can be used to generate future benefits. Common types of assets include cash, accounts receivable, inventory, property, plant, equipment, and investments.</a:t>
            </a:r>
          </a:p>
          <a:p/>
          <a:p>
            <a:r>
              <a:t>5. **Liabilities**: Liabilities represent the organization's obligations to pay debts or fulfill commitments arising from past transactions. This includes accounts payable, loans, bonds, and other forms of debt.</a:t>
            </a:r>
          </a:p>
          <a:p/>
          <a:p>
            <a:r>
              <a:t>6. **Equity**: Equity represents the residual interest in the assets of the organization after deducting its liabilities. It is the amount that belongs to the owners of the organization and is often broken down into various categories such as common stock, retained earnings, and additional paid-in capital.</a:t>
            </a:r>
          </a:p>
          <a:p/>
          <a:p>
            <a:r>
              <a:t>7. **Cash Flows**: Cash flows provide information about the organization's inflows and outflows of cash during a specific period. This includes operating cash flow (cash generated from core business activities), investing cash flow (cash used for investments in assets), and financing cash flow (cash from financing activities such as issuing stock or taking out loans).</a:t>
            </a:r>
          </a:p>
          <a:p/>
          <a:p>
            <a:r>
              <a:t>8. **Financial Ratios**: In addition to these key components, a financial overview may also include various financial ratios that help to analyze the organization's financial performance, liquidity, solvency, and efficiency. Common ratios include the current ratio, debt-to-equity ratio, return on equity, and quick ratio.</a:t>
            </a:r>
          </a:p>
          <a:p/>
          <a:p>
            <a:r>
              <a:t>A comprehensive financial overview helps stakeholders, including investors, creditors, and internal management, to assess the financial health and performance of the organization. By analyzing these key components, stakeholders can make informed decisions regarding investments, lending, and strategic planning.</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13. Community Initiatives</a:t>
            </a:r>
          </a:p>
        </p:txBody>
      </p:sp>
      <p:sp>
        <p:nvSpPr>
          <p:cNvPr id="3" name="Content Placeholder 2"/>
          <p:cNvSpPr>
            <a:spLocks noGrp="1"/>
          </p:cNvSpPr>
          <p:nvPr>
            <p:ph idx="1"/>
          </p:nvPr>
        </p:nvSpPr>
        <p:spPr/>
        <p:txBody>
          <a:bodyPr/>
          <a:lstStyle/>
          <a:p>
            <a:r>
              <a:t>Community initiatives are projects or programs that are designed and implemented by members of a community to address a specific issue or need within that community. These initiatives are typically grassroots efforts, meaning they are initiated and driven by the people who live or work in the community.</a:t>
            </a:r>
          </a:p>
          <a:p/>
          <a:p>
            <a:r>
              <a:t>Community initiatives can take many forms, such as community gardens, after-school programs, neighborhood clean-up events, support groups, educational workshops, health clinics, and more. The goals of these initiatives are often to improve the overall well-being and quality of life of community members, foster a sense of unity and belonging, and address social, economic, or environmental challenges faced by the community.</a:t>
            </a:r>
          </a:p>
          <a:p/>
          <a:p>
            <a:r>
              <a:t>Successful community initiatives typically involve collaboration and partnership between community members, local organizations, businesses, government agencies, and other stakeholders. By working together, communities can leverage their resources, expertise, and networks to create meaningful and sustainable change.</a:t>
            </a:r>
          </a:p>
          <a:p/>
          <a:p>
            <a:r>
              <a:t>Community initiatives can have a positive impact on various aspects of community life, including health, education, social cohesion, economic development, environmental sustainability, and more. They can empower individuals to take ownership of their community and contribute to its growth and resilience.</a:t>
            </a:r>
          </a:p>
          <a:p/>
          <a:p>
            <a:r>
              <a:t>Overall, community initiatives play a vital role in fostering community development, promoting social justice, and building a stronger, more inclusive society. By bringing people together to address common challenges and work towards shared goals, community initiatives can create lasting positive change for the benefit of all community members.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14. Conclusion</a:t>
            </a:r>
          </a:p>
        </p:txBody>
      </p:sp>
      <p:sp>
        <p:nvSpPr>
          <p:cNvPr id="3" name="Content Placeholder 2"/>
          <p:cNvSpPr>
            <a:spLocks noGrp="1"/>
          </p:cNvSpPr>
          <p:nvPr>
            <p:ph idx="1"/>
          </p:nvPr>
        </p:nvSpPr>
        <p:spPr/>
        <p:txBody>
          <a:bodyPr/>
          <a:lstStyle/>
          <a:p>
            <a:r>
              <a:t>The conclusion is the final part of a piece of writing, whether it's an essay, research paper, article, or any other form of written work. It serves to summarize the main points discussed in the body of the text and offers closure to the reader by reinforcing the writer's thesis or main argument.</a:t>
            </a:r>
          </a:p>
          <a:p/>
          <a:p>
            <a:r>
              <a:t>When writing a conclusion, it is important to restate the thesis statement or main idea in a concise manner. This reminds the reader of the central point of the piece and reinforces the argument made throughout the writing. However, it is crucial not to introduce any new information in the conclusion as it should only serve to wrap up the existing content.</a:t>
            </a:r>
          </a:p>
          <a:p/>
          <a:p>
            <a:r>
              <a:t>Additionally, in a conclusion, you can reflect on the significance of the topic discussed, provide implications for the future, propose further research or actions, or leave the reader with a thought-provoking question. This helps to give the reader a sense of closure and leaves them with a lasting impression of the piece.</a:t>
            </a:r>
          </a:p>
          <a:p/>
          <a:p>
            <a:r>
              <a:t>In academic writing, the conclusion is an essential component as it provides a final opportunity for the writer to leave a strong and lasting impact on the reader. A well-crafted conclusion can tie together all the ideas discussed in the writing and leave the reader with a sense of satisfaction and understanding.</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This basic guide to Manchester United will provide an overview of the club, its history, achievements, star players, stadium, fan base, rivalries, recent performance, youth academy, honors, finances, and community involvement.</a:t>
            </a:r>
          </a:p>
        </p:txBody>
      </p:sp>
      <p:sp>
        <p:nvSpPr>
          <p:cNvPr id="3" name="Content Placeholder 2"/>
          <p:cNvSpPr>
            <a:spLocks noGrp="1"/>
          </p:cNvSpPr>
          <p:nvPr>
            <p:ph idx="1"/>
          </p:nvPr>
        </p:nvSpPr>
        <p:spPr/>
        <p:txBody>
          <a:bodyPr/>
          <a:lstStyle/>
          <a:p>
            <a:r>
              <a:t>Manchester United FC is a professional football club based in Manchester, England. Founded in 1878 as Newton Heath LYR Football Club, the team eventually became Manchester United in 1902. The club's rich history and storied traditions have earned them a global fanbase and a reputation as one of the most successful football clubs in the world.</a:t>
            </a:r>
          </a:p>
          <a:p/>
          <a:p>
            <a:r>
              <a:t>**History:** Manchester United's history is filled with triumphs and tragedies. The club has won a record 20 English top division league titles, 12 FA Cups, 5 League Cups, and 3 UEFA Champions League titles. Their success on the pitch has cemented their status as one of the most iconic clubs in football history.</a:t>
            </a:r>
          </a:p>
          <a:p/>
          <a:p>
            <a:r>
              <a:t>**Achievements:** Manchester United's list of achievements includes domestic and international trophies, with notable successes in the English Premier League and European competitions. The club's unprecedented success under legendary manager Sir Alex Ferguson from 1986 to 2013 saw them dominate English football and conquer Europe.</a:t>
            </a:r>
          </a:p>
          <a:p/>
          <a:p>
            <a:r>
              <a:t>**Star Players:** Manchester United has boasted a plethora of star players throughout its history. Legends such as George Best, Bobby Charlton, Eric Cantona, Roy Keane, Ryan Giggs, Paul Scholes, David Beckham, Cristiano Ronaldo, and Wayne Rooney have all worn the famous red jersey and left an indelible mark on the club.</a:t>
            </a:r>
          </a:p>
          <a:p/>
          <a:p>
            <a:r>
              <a:t>**Stadium:** Old Trafford, located in Greater Manchester, is Manchester United's iconic home stadium. Known as the "Theatre of Dreams," Old Trafford is one of the most iconic football stadiums globally and has been the site of countless historic moments in the club's history.</a:t>
            </a:r>
          </a:p>
          <a:p/>
          <a:p>
            <a:r>
              <a:t>**Fan Base:** Manchester United boasts a massive global fanbase, with supporters congregating from all corners of the world to cheer on their beloved team. The club's fan base is known for its passion, loyalty, and unwavering support through thick and thin.</a:t>
            </a:r>
          </a:p>
          <a:p/>
          <a:p>
            <a:r>
              <a:t>**Rivalries:** Manchester United has fierce rivalries with clubs like Liverpool, Manchester City, and Leeds United. Matches against these rivals are highly anticipated fixtures that ignite intense emotions among fans and players alike.</a:t>
            </a:r>
          </a:p>
          <a:p/>
          <a:p>
            <a:r>
              <a:t>**Recent Performance:** In recent years, Manchester United has been striving to reclaim its dominant position in English and European football. The club has been undergoing a rebuilding phase under the leadership of manager Ole Gunnar Solskjaer, with a focus on developing young talent and building a competitive squad.</a:t>
            </a:r>
          </a:p>
          <a:p/>
          <a:p>
            <a:r>
              <a:t>**Youth Academy:** The Manchester United youth academy, known for producing top talent, has been instrumental in shaping the club's future. Players like Ryan Giggs, David Beckham, Paul Scholes, and Marcus Rashford are prime examples of successful academy graduates who have made a significant impact at the club.</a:t>
            </a:r>
          </a:p>
          <a:p/>
          <a:p>
            <a:r>
              <a:t>**Honors:** Manchester United's trophy cabinet is filled with numerous domestic and international honors, solidifying their place among football's elite clubs. Their honors include league titles, FA Cups, League Cups, and European trophies.</a:t>
            </a:r>
          </a:p>
          <a:p/>
          <a:p>
            <a:r>
              <a:t>**Finances:** Manchester United is one of the wealthiest football clubs globally, with lucrative sponsorship deals, commercial partnerships, and a massive fan base contributing to its financial success. The club's revenue streams are diverse and robust, allowing them to invest in top talent and infrastructure.</a:t>
            </a:r>
          </a:p>
          <a:p/>
          <a:p>
            <a:r>
              <a:t>**Community Involvement:** Manchester United is actively involved in various community initiatives aimed at giving back to the local community and making a positive impact. The club's foundation engages in charitable work, educational programs, and social projects to support disadvantaged groups and promote inclusivity.</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r>
              <a:t>A Table of Contents (TOC) is a list found at the beginning of a document, book, or report that outlines its structure and provides a roadmap for the reader. The main purpose of a Table of Contents is to help readers navigate through the contents of a document and locate specific information quickly and efficiently.</a:t>
            </a:r>
          </a:p>
          <a:p/>
          <a:p>
            <a:r>
              <a:t>Here are some key points about Table of Contents:</a:t>
            </a:r>
          </a:p>
          <a:p/>
          <a:p>
            <a:r>
              <a:t>1. **Organization**: The Table of Contents is typically organized in the same sequence as the content that follows. It lists the major sections, chapters, or topics along with the corresponding page numbers.</a:t>
            </a:r>
          </a:p>
          <a:p/>
          <a:p>
            <a:r>
              <a:t>2. **Hierarchy**: Table of Contents usually reflects the hierarchical structure of the document, with major sections at the top-level and sub-sections indented underneath. This helps readers understand the overall organization of the content.</a:t>
            </a:r>
          </a:p>
          <a:p/>
          <a:p>
            <a:r>
              <a:t>3. **Formatting**: TOC entries are usually formatted with distinct styles to differentiate between levels of hierarchy. Commonly, chapter titles are written in bold or larger font, while sub-sections may be indented or include numbering for clarity.</a:t>
            </a:r>
          </a:p>
          <a:p/>
          <a:p>
            <a:r>
              <a:t>4. **Page Numbers**: Each entry in the Table of Contents is accompanied by the corresponding page number where the section or chapter begins. This allows readers to pinpoint the location of specific content within the document.</a:t>
            </a:r>
          </a:p>
          <a:p/>
          <a:p>
            <a:r>
              <a:t>5. **Updates**: In longer documents or books, the Table of Contents may also include section titles or page numbers that may be subject to change during the editing process. In such cases, a dynamic TOC is updated automatically to reflect any changes in the document structure.</a:t>
            </a:r>
          </a:p>
          <a:p/>
          <a:p>
            <a:r>
              <a:t>6. **Navigation Aid**: The Table of Contents serves as a navigation aid, especially in lengthy documents, academic papers, textbooks, and technical manuals. It enables readers to quickly jump to relevant sections without having to browse through the entire document.</a:t>
            </a:r>
          </a:p>
          <a:p/>
          <a:p>
            <a:r>
              <a:t>7. **Accessibility**: In digital documents, Table of Contents can be hyperlinked, allowing users to click on an entry in the TOC and be directed to the corresponding section instantly. This enhances the user experience and makes navigation even more convenient.</a:t>
            </a:r>
          </a:p>
          <a:p/>
          <a:p>
            <a:r>
              <a:t>In conclusion, a Table of Contents provides a concise overview of the document's structure, enabling readers to understand the organization of the content and locate specific information with ease. It is an essential component of many types of written works and contributes to a better reading experience by facilitating efficient navigation.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Introduction to Manchester United</a:t>
            </a:r>
          </a:p>
        </p:txBody>
      </p:sp>
      <p:sp>
        <p:nvSpPr>
          <p:cNvPr id="3" name="Content Placeholder 2"/>
          <p:cNvSpPr>
            <a:spLocks noGrp="1"/>
          </p:cNvSpPr>
          <p:nvPr>
            <p:ph idx="1"/>
          </p:nvPr>
        </p:nvSpPr>
        <p:spPr/>
        <p:txBody>
          <a:bodyPr/>
          <a:lstStyle/>
          <a:p>
            <a:r>
              <a:t>Manchester United Football Club, commonly referred to as Man United, United, or MUFC, is a professional football club based in Manchester, England. The club was founded in 1878 as Newton Heath LYR Football Club and changed its name to Manchester United in 1902. It has since become one of the most popular and successful football clubs in the world.</a:t>
            </a:r>
          </a:p>
          <a:p/>
          <a:p>
            <a:r>
              <a:t>Manchester United is known for its iconic red jerseys and home games played at Old Trafford, one of the most famous football stadiums globally. The club has a massive global fan base and is one of the wealthiest and most valuable sports teams in the world.</a:t>
            </a:r>
          </a:p>
          <a:p/>
          <a:p>
            <a:r>
              <a:t>The team's nickname is the Red Devils, and their crest features a red devil holding a pitchfork. The club's traditional rivals are Manchester City, with matches between the two teams known as the Manchester Derby.</a:t>
            </a:r>
          </a:p>
          <a:p/>
          <a:p>
            <a:r>
              <a:t>Throughout its history, Manchester United has achieved remarkable success both domestically and internationally. The club has won a record 20 English top-flight league titles, including 13 Premier League titles. Manchester United has also won 12 FA Cups, 5 EFL Cups, and 21 FA Community Shields. Internationally, the club has won 3 UEFA Champions League titles, 1 UEFA Europa League title, 1 UEFA Cup Winners' Cup, and 1 FIFA Club World Cup.</a:t>
            </a:r>
          </a:p>
          <a:p/>
          <a:p>
            <a:r>
              <a:t>Some of the greatest football players in history have worn the Manchester United shirt, including George Best, Bobby Charlton, Eric Cantona, Roy Keane, Ryan Giggs, David Beckham, Cristiano Ronaldo, and Wayne Rooney.</a:t>
            </a:r>
          </a:p>
          <a:p/>
          <a:p>
            <a:r>
              <a:t>The club's most successful period came under the management of Sir Alex Ferguson, who led Manchester United to numerous domestic and international trophies during his tenure from 1986 to 2013. Since Ferguson's retirement, the club has gone through various managerial changes but remains one of the most popular and successful football clubs globally.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History of Manchester United</a:t>
            </a:r>
          </a:p>
        </p:txBody>
      </p:sp>
      <p:sp>
        <p:nvSpPr>
          <p:cNvPr id="3" name="Content Placeholder 2"/>
          <p:cNvSpPr>
            <a:spLocks noGrp="1"/>
          </p:cNvSpPr>
          <p:nvPr>
            <p:ph idx="1"/>
          </p:nvPr>
        </p:nvSpPr>
        <p:spPr/>
        <p:txBody>
          <a:bodyPr/>
          <a:lstStyle/>
          <a:p>
            <a:r>
              <a:t>Manchester United Football Club, commonly referred to as Man United or simply United, is one of the most popular and successful football clubs in the world. The club was founded in 1878 as Newton Heath LYR Football Club by the Carriage and Wagon department of the Lancashire and Yorkshire Railway depot at Newton Heath. In 1902, the club changed its name to Manchester United.</a:t>
            </a:r>
          </a:p>
          <a:p/>
          <a:p>
            <a:r>
              <a:t>Throughout its history, Manchester United has experienced periods of great success and has built a reputation as one of the most dominant clubs in English football. One of the most significant periods in the club's history came under the management of Sir Matt Busby, who guided United to their first league title in 1908 and a decade later to the FA Cup in 1948. However, it was in the 1950s and 1960s that Manchester United truly made its mark on the football world.</a:t>
            </a:r>
          </a:p>
          <a:p/>
          <a:p>
            <a:r>
              <a:t>The Munich Air Disaster in 1958, which tragically took the lives of several players and staff members, became a defining moment in the club's history. Despite the setback, Sir Matt Busby rebuilt the team, and in 1968, Manchester United became the first English club to win the European Cup, now known as the UEFA Champions League, by defeating Benfica in the final at Wembley Stadium.</a:t>
            </a:r>
          </a:p>
          <a:p/>
          <a:p>
            <a:r>
              <a:t>In the following decades, Manchester United continued to experience success, both domestically and internationally. Under the management of Sir Alex Ferguson, who took charge in 1986, the club achieved unprecedented levels of success, winning numerous Premier League titles, FA Cups, and Champions League trophies.</a:t>
            </a:r>
          </a:p>
          <a:p/>
          <a:p>
            <a:r>
              <a:t>Manchester United's success has been built on the foundation of talented players, iconic managers, and passionate fans. The club's rivalry with Liverpool FC is one of the most famous in English football and adds to the intensity of matches between the two clubs.</a:t>
            </a:r>
          </a:p>
          <a:p/>
          <a:p>
            <a:r>
              <a:t>In recent years, Manchester United has seen a transition period with various managers trying to restore the club to its former glory. With a rich history, a global fan base, and a commitment to success, Manchester United remains one of the most storied and successful football clubs in the world.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Club Achievements</a:t>
            </a:r>
          </a:p>
        </p:txBody>
      </p:sp>
      <p:sp>
        <p:nvSpPr>
          <p:cNvPr id="3" name="Content Placeholder 2"/>
          <p:cNvSpPr>
            <a:spLocks noGrp="1"/>
          </p:cNvSpPr>
          <p:nvPr>
            <p:ph idx="1"/>
          </p:nvPr>
        </p:nvSpPr>
        <p:spPr/>
        <p:txBody>
          <a:bodyPr/>
          <a:lstStyle/>
          <a:p>
            <a:r>
              <a:t>1. **League Title Wins:** One of the most prestigious achievements for a football/soccer club is winning the league title in their respective league. This accomplishment requires consistent performance over the course of a season, typically involving a large number of matches against other top teams. Winning the league title demonstrates the club's quality, consistency, and ability to outperform their competitors over an extended period. It often comes with significant recognition, celebration, and sometimes financial rewards, and contributes to the club's overall legacy and historical significance.</a:t>
            </a:r>
          </a:p>
          <a:p/>
          <a:p>
            <a:r>
              <a:t>2. **Domestic Cup Victories:** Another significant achievement for a club is winning domestic cup competitions such as the FA Cup in England, Copa del Rey in Spain, or DFB-Pokal in Germany. These tournaments typically involve knockout rounds where teams must win a series of matches to progress to the final and ultimately lift the trophy. Winning a domestic cup not only showcases a club's ability to perform under pressure in single-elimination matches but also provides an opportunity to celebrate success with the fans and add silverware to the club's trophy cabinet. Domestic cup victories often hold historical and emotional significance for both the club and its supporters.</a:t>
            </a:r>
          </a:p>
          <a:p/>
          <a:p>
            <a:r>
              <a:t>3. **European Success:** Achieving success in European competitions such as the UEFA Champions League or the UEFA Europa League is considered the pinnacle of achievement for many football clubs. Winning these prestigious tournaments requires overcoming the best teams from across Europe in a series of challenging matches. Securing a European trophy not only elevates a club's status on the continental stage but also brings global recognition and acclaim. European success can greatly enhance a club's reputation, attract top players and sponsors, and create unforgettable moments for fans. It is often seen as a crowning achievement in a club's history and can solidify its legacy for years to come.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3.1. Domestic Titles</a:t>
            </a:r>
          </a:p>
        </p:txBody>
      </p:sp>
      <p:sp>
        <p:nvSpPr>
          <p:cNvPr id="3" name="Content Placeholder 2"/>
          <p:cNvSpPr>
            <a:spLocks noGrp="1"/>
          </p:cNvSpPr>
          <p:nvPr>
            <p:ph idx="1"/>
          </p:nvPr>
        </p:nvSpPr>
        <p:spPr/>
        <p:txBody>
          <a:bodyPr/>
          <a:lstStyle/>
          <a:p>
            <a:r>
              <a:t>"Domestic Titles" refer to championships or titles within a specific country or region. They are typically recognized and contested within national borders, distinguishing the top performers in various sports or competitive activities. </a:t>
            </a:r>
          </a:p>
          <a:p/>
          <a:p>
            <a:r>
              <a:t>These titles are essential in promoting national talent, fostering local rivalries, and providing athletes with opportunities to compete at a high level without having to pursue international recognition. Domestic titles can range from professional leagues to amateur competitions in a wide array of sports, including soccer, basketball, tennis, boxing, and many others.</a:t>
            </a:r>
          </a:p>
          <a:p/>
          <a:p>
            <a:r>
              <a:t>For example, in soccer, domestic titles could include the English Premier League title in England, the Serie A title in Italy, or the La Liga title in Spain. In the United States, domestic titles could include the NBA championship in basketball, the NFL championship in American football, or the MLB championship in baseball.</a:t>
            </a:r>
          </a:p>
          <a:p/>
          <a:p>
            <a:r>
              <a:t>Domestic titles often serve as stepping stones for athletes and teams to qualify for prestigious international competitions, thereby increasing their visibility on a global scale. Additionally, winning domestic titles can lead to increased sponsorship opportunities, fan base growth, and overall recognition within the sporting community. </a:t>
            </a:r>
          </a:p>
          <a:p/>
          <a:p>
            <a:r>
              <a:t>In essence, domestic titles are an integral part of the sporting landscape, celebrating and honoring the accomplishments of athletes and teams within their respective countries or regions.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3.2. International Titles</a:t>
            </a:r>
          </a:p>
        </p:txBody>
      </p:sp>
      <p:sp>
        <p:nvSpPr>
          <p:cNvPr id="3" name="Content Placeholder 2"/>
          <p:cNvSpPr>
            <a:spLocks noGrp="1"/>
          </p:cNvSpPr>
          <p:nvPr>
            <p:ph idx="1"/>
          </p:nvPr>
        </p:nvSpPr>
        <p:spPr/>
        <p:txBody>
          <a:bodyPr/>
          <a:lstStyle/>
          <a:p>
            <a:r>
              <a:t>International titles, also known as alternate titles, are used in the film and television industry to provide translations or variations of the original title in different languages or regions. These alternate titles aim to make the content more accessible and appealing to a wider audience worldwide. Here are a few key points regarding 3.2. International Titles:</a:t>
            </a:r>
          </a:p>
          <a:p/>
          <a:p>
            <a:r>
              <a:t>1. **Linguistic Considerations**: When translating a title into various languages, linguistic and cultural nuances play a crucial role in determining the most appropriate international title. The translation must capture the essence and meaning of the original title while being culturally relevant to the target audience.</a:t>
            </a:r>
          </a:p>
          <a:p/>
          <a:p>
            <a:r>
              <a:t>2. **Marketing Strategy**: International titles are often strategically chosen to attract audiences in different markets. Sometimes, titles are altered to make them more appealing, understandable, or marketable to specific regions or demographics. This can involve simplifying complex titles, emphasizing certain aspects of the content, or even completely changing the title to resonate better with a particular audience.</a:t>
            </a:r>
          </a:p>
          <a:p/>
          <a:p>
            <a:r>
              <a:t>3. **Legal and Copyright Issues**: While changing titles for different markets is common practice, it is essential to ensure that the new title does not infringe on any existing trademarks or copyrights. Production companies need to conduct thorough research to avoid any legal complications when using international titles.</a:t>
            </a:r>
          </a:p>
          <a:p/>
          <a:p>
            <a:r>
              <a:t>In summary, international titles are a vital aspect of global content distribution, enabling films and TV shows to reach audiences worldwide by tailoring titles to different languages and markets while considering linguistic, cultural, marketing, and legal factors.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 Notable Players</a:t>
            </a:r>
          </a:p>
        </p:txBody>
      </p:sp>
      <p:sp>
        <p:nvSpPr>
          <p:cNvPr id="3" name="Content Placeholder 2"/>
          <p:cNvSpPr>
            <a:spLocks noGrp="1"/>
          </p:cNvSpPr>
          <p:nvPr>
            <p:ph idx="1"/>
          </p:nvPr>
        </p:nvSpPr>
        <p:spPr/>
        <p:txBody>
          <a:bodyPr/>
          <a:lstStyle/>
          <a:p>
            <a:r>
              <a:t>Sure! Here are details about 4 notable players:</a:t>
            </a:r>
          </a:p>
          <a:p/>
          <a:p>
            <a:r>
              <a:t>1. **Lionel Messi (Argentina)**: Lionel Messi is an Argentine professional football player who is widely regarded as one of the greatest footballers of all time. He spent the majority of his career playing for FC Barcelona before transferring to Paris Saint-Germain (PSG) in 2021. Messi has won numerous individual awards, including 7 Ballon d'Or trophies, and has set numerous records in football history.</a:t>
            </a:r>
          </a:p>
          <a:p/>
          <a:p>
            <a:r>
              <a:t>2. **Cristiano Ronaldo (Portugal)**: Cristiano Ronaldo is a Portuguese professional footballer who is also considered one of the greatest players in the history of the sport. Ronaldo has played for top clubs such as Sporting Lisbon, Manchester United, Real Madrid, and Juventus. He is known for his incredible goal-scoring ability, athleticism, and work ethic. Ronaldo has won 5 Ballon d'Or trophies and has achieved numerous records throughout his career.</a:t>
            </a:r>
          </a:p>
          <a:p/>
          <a:p>
            <a:r>
              <a:t>3. **Neymar Jr. (Brazil)**: Neymar Jr. is a Brazilian forward who currently plays for Paris Saint-Germain (PSG) and the Brazilian national team. Known for his flair, dribbling skills, and creativity on the field, Neymar is considered one of the most talented players in the world. He began his professional career at Santos before moving to FC Barcelona and then PSG. Neymar has won multiple domestic titles and individual awards during his career.</a:t>
            </a:r>
          </a:p>
          <a:p/>
          <a:p>
            <a:r>
              <a:t>4. **Virgil van Dijk (Netherlands)**: Virgil van Dijk is a Dutch professional footballer who plays as a center-back for Liverpool FC and the Netherlands national team. Van Dijk is known for his strength, leadership, and exceptional defensive abilities. He played a crucial role in Liverpool's success in winning the Premier League and the UEFA Champions League. Van Dijk has been recognized for his performances with awards such as the PFA Player of the Year and UEFA Men's Player of the Year.</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 Old Trafford Stadium</a:t>
            </a:r>
          </a:p>
        </p:txBody>
      </p:sp>
      <p:sp>
        <p:nvSpPr>
          <p:cNvPr id="3" name="Content Placeholder 2"/>
          <p:cNvSpPr>
            <a:spLocks noGrp="1"/>
          </p:cNvSpPr>
          <p:nvPr>
            <p:ph idx="1"/>
          </p:nvPr>
        </p:nvSpPr>
        <p:spPr/>
        <p:txBody>
          <a:bodyPr/>
          <a:lstStyle/>
          <a:p>
            <a:r>
              <a:t>Old Trafford Stadium is a football stadium located in Greater Manchester, England. It is the home ground for Manchester United Football Club, one of the most popular and successful football clubs in the world. Here are five key aspects of Old Trafford Stadium:</a:t>
            </a:r>
          </a:p>
          <a:p/>
          <a:p>
            <a:r>
              <a:t>1. History: Old Trafford Stadium was initially opened in 1910 and has been the home of Manchester United ever since. It has a rich history and has witnessed countless memorable moments in football history, including significant matches and events.</a:t>
            </a:r>
          </a:p>
          <a:p/>
          <a:p>
            <a:r>
              <a:t>2. Capacity: Old Trafford is the largest club football stadium in the United Kingdom, with a seating capacity of around 74,140 spectators. The stadium has undergone several expansions and renovations over the years to increase its capacity and modernize its facilities.</a:t>
            </a:r>
          </a:p>
          <a:p/>
          <a:p>
            <a:r>
              <a:t>3. Facilities: Old Trafford Stadium boasts state-of-the-art facilities, including hospitality suites, conference rooms, restaurants, and a museum and stadium tour center. The stadium also has multiple stands, including the iconic Sir Alex Ferguson Stand and the Stretford End.</a:t>
            </a:r>
          </a:p>
          <a:p/>
          <a:p>
            <a:r>
              <a:t>4. Atmosphere: The atmosphere at Old Trafford during matchdays is electric, with passionate fans creating an incredible atmosphere that contributes to the club's home advantage. The Stretford End, in particular, is known for its vocal and passionate support for the team.</a:t>
            </a:r>
          </a:p>
          <a:p/>
          <a:p>
            <a:r>
              <a:t>5. Iconic moments: Old Trafford Stadium has been the stage for numerous iconic moments in football history, including memorable matches, comebacks, and trophy celebrations. The stadium has also hosted various international matches, concerts, and events over the years.</a:t>
            </a:r>
          </a:p>
          <a:p/>
          <a:p>
            <a:r>
              <a:t>Overall, Old Trafford Stadium is not only a historic and iconic football venue but also a symbol of Manchester United's rich tradition and success in the world of football.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