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Table of Contents:</a:t>
            </a:r>
          </a:p>
          <a:p>
            <a:pPr lvl="1"/>
          </a:p>
          <a:p>
            <a:pPr lvl="1"/>
            <a:r>
              <a:t>1. Introduction to Partial Differential Equations</a:t>
            </a:r>
          </a:p>
          <a:p>
            <a:pPr lvl="1"/>
            <a:r>
              <a:t>   1.1 What is a Partial Differential Equation?</a:t>
            </a:r>
          </a:p>
          <a:p>
            <a:pPr lvl="1"/>
            <a:r>
              <a:t>   1.2 Types of Partial Differential Equations</a:t>
            </a:r>
          </a:p>
          <a:p>
            <a:pPr lvl="1"/>
            <a:r>
              <a:t>   1.3 Applications of Partial Differential Equations</a:t>
            </a:r>
          </a:p>
          <a:p>
            <a:pPr lvl="1"/>
          </a:p>
          <a:p>
            <a:pPr lvl="1"/>
            <a:r>
              <a:t>2. First-Order Partial Differential Equations</a:t>
            </a:r>
          </a:p>
          <a:p>
            <a:pPr lvl="1"/>
            <a:r>
              <a:t>   2.1 Definition and Classification</a:t>
            </a:r>
          </a:p>
          <a:p>
            <a:pPr lvl="1"/>
            <a:r>
              <a:t>   2.2 Method of Characteristics</a:t>
            </a:r>
          </a:p>
          <a:p>
            <a:pPr lvl="1"/>
            <a:r>
              <a:t>   2.3 Linear and Nonlinear First-Order PDEs</a:t>
            </a:r>
          </a:p>
          <a:p>
            <a:pPr lvl="1"/>
            <a:r>
              <a:t>   2.4 Solving First-Order PDEs: Examples and Techniques</a:t>
            </a:r>
          </a:p>
          <a:p>
            <a:pPr lvl="1"/>
          </a:p>
          <a:p>
            <a:pPr lvl="1"/>
            <a:r>
              <a:t>3. Second-Order Partial Differential Equations</a:t>
            </a:r>
          </a:p>
          <a:p>
            <a:pPr lvl="1"/>
            <a:r>
              <a:t>   3.1 Classification and Properties</a:t>
            </a:r>
          </a:p>
          <a:p>
            <a:pPr lvl="1"/>
            <a:r>
              <a:t>   3.2 Elliptic, Parabolic, and Hyperbolic Equations</a:t>
            </a:r>
          </a:p>
          <a:p>
            <a:pPr lvl="1"/>
            <a:r>
              <a:t>   3.3 Boundary Value Problems and Initial Value Problems</a:t>
            </a:r>
          </a:p>
          <a:p>
            <a:pPr lvl="1"/>
            <a:r>
              <a:t>   3.4 Solving Second-Order PDEs: Examples and Techniques</a:t>
            </a:r>
          </a:p>
          <a:p>
            <a:pPr lvl="1"/>
          </a:p>
          <a:p>
            <a:pPr lvl="1"/>
            <a:r>
              <a:t>4. Separation of Variables</a:t>
            </a:r>
          </a:p>
          <a:p>
            <a:pPr lvl="1"/>
            <a:r>
              <a:t>   4.1 Introduction to Separation of Variables</a:t>
            </a:r>
          </a:p>
          <a:p>
            <a:pPr lvl="1"/>
            <a:r>
              <a:t>   4.2 Laplace's Equation: Solution by Separation of Variables</a:t>
            </a:r>
          </a:p>
          <a:p>
            <a:pPr lvl="1"/>
            <a:r>
              <a:t>   4.3 Heat Equation: Solution by Separation of Variables</a:t>
            </a:r>
          </a:p>
          <a:p>
            <a:pPr lvl="1"/>
            <a:r>
              <a:t>   4.4 Wave Equation: Solution by Separation of Variables</a:t>
            </a:r>
          </a:p>
          <a:p>
            <a:pPr lvl="1"/>
          </a:p>
          <a:p>
            <a:pPr lvl="1"/>
            <a:r>
              <a:t>5. Fourier Series and Transforms</a:t>
            </a:r>
          </a:p>
          <a:p>
            <a:pPr lvl="1"/>
            <a:r>
              <a:t>   5.1 Introduction to Fourier Series</a:t>
            </a:r>
          </a:p>
          <a:p>
            <a:pPr lvl="1"/>
            <a:r>
              <a:t>   5.2 Fourier Transform and its Properties</a:t>
            </a:r>
          </a:p>
          <a:p>
            <a:pPr lvl="1"/>
            <a:r>
              <a:t>   5.3 Applications of Fourier Series and Transforms to PDEs</a:t>
            </a:r>
          </a:p>
          <a:p>
            <a:pPr lvl="1"/>
          </a:p>
          <a:p>
            <a:pPr lvl="1"/>
            <a:r>
              <a:t>6. Numerical Methods for Partial Differential Equations</a:t>
            </a:r>
          </a:p>
          <a:p>
            <a:pPr lvl="1"/>
            <a:r>
              <a:t>   6.1 Finite Difference Method</a:t>
            </a:r>
          </a:p>
          <a:p>
            <a:pPr lvl="1"/>
            <a:r>
              <a:t>   6.2 Finite Element Method</a:t>
            </a:r>
          </a:p>
          <a:p>
            <a:pPr lvl="1"/>
            <a:r>
              <a:t>   6.3 Finite Volume Method</a:t>
            </a:r>
          </a:p>
          <a:p>
            <a:pPr lvl="1"/>
            <a:r>
              <a:t>   6.4 Applications and Examples of Numerical Methods</a:t>
            </a:r>
          </a:p>
          <a:p>
            <a:pPr lvl="1"/>
          </a:p>
          <a:p>
            <a:pPr lvl="1"/>
            <a:r>
              <a:t>7. Nonlinear Partial Differential Equations</a:t>
            </a:r>
          </a:p>
          <a:p>
            <a:pPr lvl="1"/>
            <a:r>
              <a:t>   7.1 Nonlinear Wave Equations</a:t>
            </a:r>
          </a:p>
          <a:p>
            <a:pPr lvl="1"/>
            <a:r>
              <a:t>   7.2 Nonlinear Heat Equations</a:t>
            </a:r>
          </a:p>
          <a:p>
            <a:pPr lvl="1"/>
            <a:r>
              <a:t>   7.3 Nonlinear Diffusion Equations</a:t>
            </a:r>
          </a:p>
          <a:p>
            <a:pPr lvl="1"/>
            <a:r>
              <a:t>   7.4 Solving Nonlinear PDEs: Techniques and Methods</a:t>
            </a:r>
          </a:p>
          <a:p>
            <a:pPr lvl="1"/>
          </a:p>
          <a:p>
            <a:pPr lvl="1"/>
            <a:r>
              <a:t>8. Applications of Partial Differential Equations</a:t>
            </a:r>
          </a:p>
          <a:p>
            <a:pPr lvl="1"/>
            <a:r>
              <a:t>   8.1 Fluid Dynamics and PDEs</a:t>
            </a:r>
          </a:p>
          <a:p>
            <a:pPr lvl="1"/>
            <a:r>
              <a:t>   8.2 Quantum Mechanics and PDEs</a:t>
            </a:r>
          </a:p>
          <a:p>
            <a:pPr lvl="1"/>
            <a:r>
              <a:t>   8.3 Electromagnetism and PDEs</a:t>
            </a:r>
          </a:p>
          <a:p>
            <a:pPr lvl="1"/>
            <a:r>
              <a:t>   8.4 Biology and PDEs</a:t>
            </a:r>
          </a:p>
          <a:p>
            <a:pPr lvl="1"/>
          </a:p>
          <a:p>
            <a:pPr lvl="1"/>
            <a:r>
              <a:t>9. Conclusion</a:t>
            </a:r>
          </a:p>
          <a:p>
            <a:pPr lvl="1"/>
            <a:r>
              <a:t>   9.1 Summary of Key Concepts</a:t>
            </a:r>
          </a:p>
          <a:p>
            <a:pPr lvl="1"/>
            <a:r>
              <a:t>   9.2 Future Directions in Partial Differential Equations Research</a:t>
            </a:r>
          </a:p>
          <a:p>
            <a:pPr lvl="1"/>
          </a:p>
          <a:p>
            <a:pPr lvl="1"/>
            <a:r>
              <a:t>References</a:t>
            </a:r>
          </a:p>
          <a:p>
            <a:pPr lvl="1"/>
          </a:p>
          <a:p>
            <a:pPr lvl="1"/>
            <a:r>
              <a:t>Appendix: Derivations and Proofs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