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Contents:</a:t>
            </a:r>
          </a:p>
          <a:p>
            <a:pPr lvl="1"/>
            <a:r>
              <a:t>1. Introduction to Deep Learning</a:t>
            </a:r>
          </a:p>
          <a:p>
            <a:pPr lvl="1"/>
            <a:r>
              <a:t>   1.1 What is Deep Learning?</a:t>
            </a:r>
          </a:p>
          <a:p>
            <a:pPr lvl="1"/>
            <a:r>
              <a:t>   1.2 History and Evolution of Deep Learning</a:t>
            </a:r>
          </a:p>
          <a:p>
            <a:pPr lvl="1"/>
            <a:r>
              <a:t>   1.3 Key Concepts and Terminology</a:t>
            </a:r>
          </a:p>
          <a:p>
            <a:pPr lvl="1"/>
          </a:p>
          <a:p>
            <a:pPr lvl="1"/>
            <a:r>
              <a:t>2. Fundamentals of Neural Networks</a:t>
            </a:r>
          </a:p>
          <a:p>
            <a:pPr lvl="1"/>
            <a:r>
              <a:t>   2.1 Artificial Neural Networks</a:t>
            </a:r>
          </a:p>
          <a:p>
            <a:pPr lvl="1"/>
            <a:r>
              <a:t>   2.2 Backpropagation Algorithm</a:t>
            </a:r>
          </a:p>
          <a:p>
            <a:pPr lvl="1"/>
            <a:r>
              <a:t>   2.3 Activation Functions</a:t>
            </a:r>
          </a:p>
          <a:p>
            <a:pPr lvl="1"/>
            <a:r>
              <a:t>   2.4 Convolutional Neural Networks (CNNs)</a:t>
            </a:r>
          </a:p>
          <a:p>
            <a:pPr lvl="1"/>
            <a:r>
              <a:t>   </a:t>
            </a:r>
          </a:p>
          <a:p>
            <a:pPr lvl="1"/>
            <a:r>
              <a:t>3. Deep Learning in Computer Vision</a:t>
            </a:r>
          </a:p>
          <a:p>
            <a:pPr lvl="1"/>
            <a:r>
              <a:t>   3.1 Overview of Computer Vision</a:t>
            </a:r>
          </a:p>
          <a:p>
            <a:pPr lvl="1"/>
            <a:r>
              <a:t>   3.2 Image Classification</a:t>
            </a:r>
          </a:p>
          <a:p>
            <a:pPr lvl="1"/>
            <a:r>
              <a:t>   3.3 Object Detection and Localization</a:t>
            </a:r>
          </a:p>
          <a:p>
            <a:pPr lvl="1"/>
            <a:r>
              <a:t>   3.4 Semantic Segmentation</a:t>
            </a:r>
          </a:p>
          <a:p>
            <a:pPr lvl="1"/>
            <a:r>
              <a:t>   3.5 Face Recognition</a:t>
            </a:r>
          </a:p>
          <a:p>
            <a:pPr lvl="1"/>
            <a:r>
              <a:t>   3.6 Generative Adversarial Networks (GANs)</a:t>
            </a:r>
          </a:p>
          <a:p>
            <a:pPr lvl="1"/>
          </a:p>
          <a:p>
            <a:pPr lvl="1"/>
            <a:r>
              <a:t>4. Deep Learning Architectures</a:t>
            </a:r>
          </a:p>
          <a:p>
            <a:pPr lvl="1"/>
            <a:r>
              <a:t>   4.1 Multilayer Perceptron (MLP)</a:t>
            </a:r>
          </a:p>
          <a:p>
            <a:pPr lvl="1"/>
            <a:r>
              <a:t>   4.2 Recurrent Neural Networks (RNNs)</a:t>
            </a:r>
          </a:p>
          <a:p>
            <a:pPr lvl="1"/>
            <a:r>
              <a:t>   4.3 Long Short-Term Memory (LSTM)</a:t>
            </a:r>
          </a:p>
          <a:p>
            <a:pPr lvl="1"/>
            <a:r>
              <a:t>   4.4 Transformer Models</a:t>
            </a:r>
          </a:p>
          <a:p>
            <a:pPr lvl="1"/>
            <a:r>
              <a:t>   4.5 Autoencoders</a:t>
            </a:r>
          </a:p>
          <a:p>
            <a:pPr lvl="1"/>
          </a:p>
          <a:p>
            <a:pPr lvl="1"/>
            <a:r>
              <a:t>5. Training and Optimization Techniques</a:t>
            </a:r>
          </a:p>
          <a:p>
            <a:pPr lvl="1"/>
            <a:r>
              <a:t>   5.1 Data Preprocessing</a:t>
            </a:r>
          </a:p>
          <a:p>
            <a:pPr lvl="1"/>
            <a:r>
              <a:t>   5.2 Regularization Techniques</a:t>
            </a:r>
          </a:p>
          <a:p>
            <a:pPr lvl="1"/>
            <a:r>
              <a:t>   5.3 Dropout</a:t>
            </a:r>
          </a:p>
          <a:p>
            <a:pPr lvl="1"/>
            <a:r>
              <a:t>   5.4 Hyperparameter Tuning</a:t>
            </a:r>
          </a:p>
          <a:p>
            <a:pPr lvl="1"/>
            <a:r>
              <a:t>   5.5 Transfer Learning</a:t>
            </a:r>
          </a:p>
          <a:p>
            <a:pPr lvl="1"/>
            <a:r>
              <a:t>   5.6 Adversarial Attacks and Defenses</a:t>
            </a:r>
          </a:p>
          <a:p>
            <a:pPr lvl="1"/>
          </a:p>
          <a:p>
            <a:pPr lvl="1"/>
            <a:r>
              <a:t>6. Applications of Deep Learning in Computer Vision</a:t>
            </a:r>
          </a:p>
          <a:p>
            <a:pPr lvl="1"/>
            <a:r>
              <a:t>   6.1 Image Classification and Recognition</a:t>
            </a:r>
          </a:p>
          <a:p>
            <a:pPr lvl="1"/>
            <a:r>
              <a:t>   6.2 Object Detection and Tracking</a:t>
            </a:r>
          </a:p>
          <a:p>
            <a:pPr lvl="1"/>
            <a:r>
              <a:t>   6.3 Video Analysis</a:t>
            </a:r>
          </a:p>
          <a:p>
            <a:pPr lvl="1"/>
            <a:r>
              <a:t>   6.4 Medical Image Analysis</a:t>
            </a:r>
          </a:p>
          <a:p>
            <a:pPr lvl="1"/>
            <a:r>
              <a:t>   6.5 Autonomous Vehicles</a:t>
            </a:r>
          </a:p>
          <a:p>
            <a:pPr lvl="1"/>
            <a:r>
              <a:t>   6.6 Augmented Reality</a:t>
            </a:r>
          </a:p>
          <a:p>
            <a:pPr lvl="1"/>
          </a:p>
          <a:p>
            <a:pPr lvl="1"/>
            <a:r>
              <a:t>7. Challenges and Future Directions</a:t>
            </a:r>
          </a:p>
          <a:p>
            <a:pPr lvl="1"/>
            <a:r>
              <a:t>   7.1 Limitations of Deep Learning</a:t>
            </a:r>
          </a:p>
          <a:p>
            <a:pPr lvl="1"/>
            <a:r>
              <a:t>   7.2 Ethical and Legal Issues</a:t>
            </a:r>
          </a:p>
          <a:p>
            <a:pPr lvl="1"/>
            <a:r>
              <a:t>   7.3 Recent Advancements and Trends</a:t>
            </a:r>
          </a:p>
          <a:p>
            <a:pPr lvl="1"/>
            <a:r>
              <a:t>   7.4 Future Directions in Deep Learning</a:t>
            </a:r>
          </a:p>
          <a:p>
            <a:pPr lvl="1"/>
          </a:p>
          <a:p>
            <a:pPr lvl="1"/>
            <a:r>
              <a:t>8. Conclusion</a:t>
            </a:r>
          </a:p>
          <a:p>
            <a:pPr lvl="1"/>
          </a:p>
          <a:p>
            <a:pPr lvl="1"/>
            <a:r>
              <a:t>9. 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