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245"/>
  </p:normalViewPr>
  <p:slideViewPr>
    <p:cSldViewPr snapToGrid="0">
      <p:cViewPr varScale="1">
        <p:scale>
          <a:sx n="125" d="100"/>
          <a:sy n="125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2F59-0067-6B47-A20F-97AFE4DD7D55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C60BD78-D94D-0941-B94F-E68328B07D86}" type="slidenum">
              <a:rPr lang="en-AM" smtClean="0"/>
              <a:t>‹#›</a:t>
            </a:fld>
            <a:endParaRPr lang="en-AM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07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2F59-0067-6B47-A20F-97AFE4DD7D55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BD78-D94D-0941-B94F-E68328B07D86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61967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2F59-0067-6B47-A20F-97AFE4DD7D55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BD78-D94D-0941-B94F-E68328B07D86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23371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2F59-0067-6B47-A20F-97AFE4DD7D55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BD78-D94D-0941-B94F-E68328B07D86}" type="slidenum">
              <a:rPr lang="en-AM" smtClean="0"/>
              <a:t>‹#›</a:t>
            </a:fld>
            <a:endParaRPr lang="en-AM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47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2F59-0067-6B47-A20F-97AFE4DD7D55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BD78-D94D-0941-B94F-E68328B07D86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4424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2F59-0067-6B47-A20F-97AFE4DD7D55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BD78-D94D-0941-B94F-E68328B07D86}" type="slidenum">
              <a:rPr lang="en-AM" smtClean="0"/>
              <a:t>‹#›</a:t>
            </a:fld>
            <a:endParaRPr lang="en-AM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37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2F59-0067-6B47-A20F-97AFE4DD7D55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BD78-D94D-0941-B94F-E68328B07D86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1307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2F59-0067-6B47-A20F-97AFE4DD7D55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BD78-D94D-0941-B94F-E68328B07D86}" type="slidenum">
              <a:rPr lang="en-AM" smtClean="0"/>
              <a:t>‹#›</a:t>
            </a:fld>
            <a:endParaRPr lang="en-AM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44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2F59-0067-6B47-A20F-97AFE4DD7D55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BD78-D94D-0941-B94F-E68328B07D86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93707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2F59-0067-6B47-A20F-97AFE4DD7D55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BD78-D94D-0941-B94F-E68328B07D86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17271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2F59-0067-6B47-A20F-97AFE4DD7D55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BD78-D94D-0941-B94F-E68328B07D86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0704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86B2F59-0067-6B47-A20F-97AFE4DD7D55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0BD78-D94D-0941-B94F-E68328B07D86}" type="slidenum">
              <a:rPr lang="en-AM" smtClean="0"/>
              <a:t>‹#›</a:t>
            </a:fld>
            <a:endParaRPr lang="en-AM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25748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3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MS Shell Dlg 2</vt:lpstr>
      <vt:lpstr>Wingdings</vt:lpstr>
      <vt:lpstr>Wingdings 3</vt:lpstr>
      <vt:lpstr>Madison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davit01@student.ubc.ca</dc:creator>
  <cp:lastModifiedBy>davit01@student.ubc.ca</cp:lastModifiedBy>
  <cp:revision>2</cp:revision>
  <dcterms:created xsi:type="dcterms:W3CDTF">2024-03-20T01:33:41Z</dcterms:created>
  <dcterms:modified xsi:type="dcterms:W3CDTF">2024-03-20T02:06:58Z</dcterms:modified>
</cp:coreProperties>
</file>