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245"/>
  </p:normalViewPr>
  <p:slideViewPr>
    <p:cSldViewPr snapToGrid="0">
      <p:cViewPr varScale="1">
        <p:scale>
          <a:sx n="125" d="100"/>
          <a:sy n="125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C6A1917-2CDF-E745-9B6B-D9C683189C8E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545F229-E3A0-6740-87DD-630B80DCAF5D}" type="slidenum">
              <a:rPr lang="en-AM" smtClean="0"/>
              <a:t>‹#›</a:t>
            </a:fld>
            <a:endParaRPr lang="en-AM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81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1917-2CDF-E745-9B6B-D9C683189C8E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229-E3A0-6740-87DD-630B80DCAF5D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62707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1917-2CDF-E745-9B6B-D9C683189C8E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229-E3A0-6740-87DD-630B80DCAF5D}" type="slidenum">
              <a:rPr lang="en-AM" smtClean="0"/>
              <a:t>‹#›</a:t>
            </a:fld>
            <a:endParaRPr lang="en-AM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075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1917-2CDF-E745-9B6B-D9C683189C8E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229-E3A0-6740-87DD-630B80DCAF5D}" type="slidenum">
              <a:rPr lang="en-AM" smtClean="0"/>
              <a:t>‹#›</a:t>
            </a:fld>
            <a:endParaRPr lang="en-AM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285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1917-2CDF-E745-9B6B-D9C683189C8E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229-E3A0-6740-87DD-630B80DCAF5D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015597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1917-2CDF-E745-9B6B-D9C683189C8E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229-E3A0-6740-87DD-630B80DCAF5D}" type="slidenum">
              <a:rPr lang="en-AM" smtClean="0"/>
              <a:t>‹#›</a:t>
            </a:fld>
            <a:endParaRPr lang="en-AM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653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1917-2CDF-E745-9B6B-D9C683189C8E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229-E3A0-6740-87DD-630B80DCAF5D}" type="slidenum">
              <a:rPr lang="en-AM" smtClean="0"/>
              <a:t>‹#›</a:t>
            </a:fld>
            <a:endParaRPr lang="en-AM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985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1917-2CDF-E745-9B6B-D9C683189C8E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229-E3A0-6740-87DD-630B80DCAF5D}" type="slidenum">
              <a:rPr lang="en-AM" smtClean="0"/>
              <a:t>‹#›</a:t>
            </a:fld>
            <a:endParaRPr lang="en-AM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970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1917-2CDF-E745-9B6B-D9C683189C8E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229-E3A0-6740-87DD-630B80DCAF5D}" type="slidenum">
              <a:rPr lang="en-AM" smtClean="0"/>
              <a:t>‹#›</a:t>
            </a:fld>
            <a:endParaRPr lang="en-AM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12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1917-2CDF-E745-9B6B-D9C683189C8E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229-E3A0-6740-87DD-630B80DCAF5D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120039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1917-2CDF-E745-9B6B-D9C683189C8E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229-E3A0-6740-87DD-630B80DCAF5D}" type="slidenum">
              <a:rPr lang="en-AM" smtClean="0"/>
              <a:t>‹#›</a:t>
            </a:fld>
            <a:endParaRPr lang="en-AM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22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1917-2CDF-E745-9B6B-D9C683189C8E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229-E3A0-6740-87DD-630B80DCAF5D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103220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1917-2CDF-E745-9B6B-D9C683189C8E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229-E3A0-6740-87DD-630B80DCAF5D}" type="slidenum">
              <a:rPr lang="en-AM" smtClean="0"/>
              <a:t>‹#›</a:t>
            </a:fld>
            <a:endParaRPr lang="en-AM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96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1917-2CDF-E745-9B6B-D9C683189C8E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229-E3A0-6740-87DD-630B80DCAF5D}" type="slidenum">
              <a:rPr lang="en-AM" smtClean="0"/>
              <a:t>‹#›</a:t>
            </a:fld>
            <a:endParaRPr lang="en-AM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26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1917-2CDF-E745-9B6B-D9C683189C8E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229-E3A0-6740-87DD-630B80DCAF5D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14777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1917-2CDF-E745-9B6B-D9C683189C8E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229-E3A0-6740-87DD-630B80DCAF5D}" type="slidenum">
              <a:rPr lang="en-AM" smtClean="0"/>
              <a:t>‹#›</a:t>
            </a:fld>
            <a:endParaRPr lang="en-AM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47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1917-2CDF-E745-9B6B-D9C683189C8E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229-E3A0-6740-87DD-630B80DCAF5D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410318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6A1917-2CDF-E745-9B6B-D9C683189C8E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45F229-E3A0-6740-87DD-630B80DCAF5D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115831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davit01@student.ubc.ca</dc:creator>
  <cp:lastModifiedBy>davit01@student.ubc.ca</cp:lastModifiedBy>
  <cp:revision>2</cp:revision>
  <dcterms:created xsi:type="dcterms:W3CDTF">2024-03-20T01:39:35Z</dcterms:created>
  <dcterms:modified xsi:type="dcterms:W3CDTF">2024-03-20T02:07:50Z</dcterms:modified>
</cp:coreProperties>
</file>