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Multivariable Calculus for Undergraduate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Multivariable Calculus in Depth for Undergraduate Students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Slide 10 content paragraph1 here.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Slide 11 content paragraph1 here.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Include the image related to slide12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Slide 13 content paragraph1 here.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Slide 14 content paragraph1 here.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multivariable calculus is an important field of study for undergraduate students.</a:t>
            </a:r>
          </a:p>
          <a:p>
            <a:pPr>
              <a:spcAft>
                <a:spcPts val="720"/>
              </a:spcAft>
            </a:pPr>
            <a:r>
              <a:rPr sz="1800"/>
              <a:t>By understanding and applying the principles of multivariable calculus, students can solve problems involving functions with multiple variables and gain insights into the behavior of complex systems.</a:t>
            </a:r>
          </a:p>
          <a:p>
            <a:pPr>
              <a:spcAft>
                <a:spcPts val="720"/>
              </a:spcAft>
            </a:pPr>
            <a:r>
              <a:rPr sz="1800"/>
              <a:t>Through the use of vector-valued functions and other concepts in multivariable calculus, students can explore topics such as motion in three-dimensional space, optimization, and curves and surfaces.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Stewart, J. (2015). Calculus: Early Transcendentals (8th ed.). Cengage Learning.</a:t>
            </a:r>
          </a:p>
          <a:p>
            <a:pPr>
              <a:spcAft>
                <a:spcPts val="720"/>
              </a:spcAft>
            </a:pPr>
            <a:r>
              <a:rPr sz="1800"/>
              <a:t>2. Larson, R., Edwards, B., &amp; Hostetler, R. (2013). Multivariable Calculus (10th ed.). Cengage Learning.</a:t>
            </a:r>
          </a:p>
          <a:p>
            <a:pPr>
              <a:spcAft>
                <a:spcPts val="720"/>
              </a:spcAft>
            </a:pPr>
            <a:r>
              <a:rPr sz="1800"/>
              <a:t>3. Anton, H., Bivens, I., &amp; Davis, S. (2013). Calculus: Early Transcendentals (10th ed.). Wiley.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Multivariable Calculus? A Simplified Explanation for Undergraduate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Multivariable Calculus is the branch of calculus that studies functions of more than one variable and how they can be manipulated.</a:t>
            </a:r>
          </a:p>
          <a:p>
            <a:pPr>
              <a:spcAft>
                <a:spcPts val="720"/>
              </a:spcAft>
            </a:pPr>
            <a:r>
              <a:rPr sz="1800"/>
              <a:t>It takes the principles of single variable calculus, like derivatives and integrals, and applies them to functions with multiple variables.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text1 and text2 in Simple Terms for Undergraduate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text1</a:t>
            </a:r>
          </a:p>
          <a:p>
            <a:pPr>
              <a:spcAft>
                <a:spcPts val="720"/>
              </a:spcAft>
            </a:pPr>
            <a:r>
              <a:rPr sz="1800"/>
              <a:t>text2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Vector-Valued Functions for Undergraduate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Vector-Valued Functions provide a way to describe equations with multiple unknown variables in a simplified manner.</a:t>
            </a:r>
          </a:p>
          <a:p>
            <a:pPr>
              <a:spcAft>
                <a:spcPts val="720"/>
              </a:spcAft>
            </a:pPr>
            <a:r>
              <a:rPr sz="1800"/>
              <a:t>A vector-valued function r(t) = [f(t), g(t), h(t)] is a function that takes in one variable (the parameter t) and outputs a vector in three-dimensional space.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Include the image related to slide5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Slide 6 content paragraph1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Slide 7 content paragraph1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Slide 8 content paragraph1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Include the image related to slide9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