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A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45"/>
  </p:normalViewPr>
  <p:slideViewPr>
    <p:cSldViewPr snapToGrid="0">
      <p:cViewPr varScale="1">
        <p:scale>
          <a:sx n="96" d="100"/>
          <a:sy n="96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1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0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3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3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1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3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4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6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879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B09E0-0FC5-4BFB-FDB6-075B0D58E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2754999"/>
            <a:ext cx="4348578" cy="2005262"/>
          </a:xfrm>
        </p:spPr>
        <p:txBody>
          <a:bodyPr>
            <a:normAutofit/>
          </a:bodyPr>
          <a:lstStyle/>
          <a:p>
            <a:endParaRPr lang="en-A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55770-4BA8-0B37-32F3-D568A70E8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985075"/>
          </a:xfrm>
        </p:spPr>
        <p:txBody>
          <a:bodyPr>
            <a:normAutofit/>
          </a:bodyPr>
          <a:lstStyle/>
          <a:p>
            <a:endParaRPr lang="en-AM"/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08F75B85-6AE7-5EC5-BF56-5E9C728D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3" r="32962" b="1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9029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1. Stewart, J. (2015). Multivariable calculus. Cengage Learning.</a:t>
            </a:r>
          </a:p>
          <a:p>
            <a:pPr>
              <a:spcAft>
                <a:spcPts val="720"/>
              </a:spcAft>
            </a:pPr>
            <a:r>
              <a:rPr sz="1800"/>
              <a:t>2. Rogawski, J., &amp; Adams, C. (2016). Calculus: Multivariable. WH Freeman.</a:t>
            </a:r>
          </a:p>
          <a:p>
            <a:pPr>
              <a:spcAft>
                <a:spcPts val="720"/>
              </a:spcAft>
            </a:pPr>
            <a:r>
              <a:rPr sz="1800"/>
              <a:t>3. Larson, R., &amp; Edwards, B. H. (2010). Calculus. Cengage Learning.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Thank you for your attention!</a:t>
            </a:r>
          </a:p>
          <a:p>
            <a:pPr>
              <a:spcAft>
                <a:spcPts val="720"/>
              </a:spcAft>
            </a:pPr>
            <a:r>
              <a:rPr sz="18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Multivariable Calculus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Multivariable Calculus in Depth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Multivariable Calculus?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Multivariable Calculus is the branch of calculus that studies functions of more than one variable and their manipulation.</a:t>
            </a:r>
          </a:p>
          <a:p>
            <a:pPr>
              <a:spcAft>
                <a:spcPts val="720"/>
              </a:spcAft>
            </a:pPr>
            <a:r>
              <a:rPr sz="1800"/>
              <a:t>It extends principles of single variable calculus such as derivatives and integrals to multiple variables.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text2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Vector-Valued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Vector-Valued Functions provide a way to parameterize equations with more than one unknown variable.</a:t>
            </a:r>
          </a:p>
          <a:p>
            <a:pPr>
              <a:spcAft>
                <a:spcPts val="720"/>
              </a:spcAft>
            </a:pPr>
            <a:r>
              <a:rPr sz="1800"/>
              <a:t>A vector-valued function r(t) = [f(t), g(t), h(t)] is a function of one variable—the parameter t—that output a vector in three-dimensional space.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Vector-Valued Functions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Partial Derivatives &amp;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 multivariable calculus, the derivative becomes the partial derivatives, which measure the rate of change of a function of several variables with respect to one of those variables.</a:t>
            </a:r>
          </a:p>
          <a:p>
            <a:pPr>
              <a:spcAft>
                <a:spcPts val="720"/>
              </a:spcAft>
            </a:pPr>
            <a:r>
              <a:rPr sz="1800"/>
              <a:t>The gradient is a vector operation which operates on a scalar function to produce a vector whose magnitude is the maximum rate of change of the function.</a:t>
            </a:r>
          </a:p>
          <a:p>
            <a:pPr>
              <a:spcAft>
                <a:spcPts val="720"/>
              </a:spcAft>
            </a:pPr>
            <a:r>
              <a:rPr sz="1800"/>
              <a:t>It points in the direction of the greatest rate of increase of the function, and its magnitude is the rate of that increase.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Integrals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Double and triple integrals extend the idea of a definite integral to functions of more than one variable.</a:t>
            </a:r>
          </a:p>
          <a:p>
            <a:pPr>
              <a:spcAft>
                <a:spcPts val="720"/>
              </a:spcAft>
            </a:pPr>
            <a:r>
              <a:rPr sz="1800"/>
              <a:t>Double integrals can be used to compute areas and volumes, while triple integrals can be used to compute volumes and mass.</a:t>
            </a:r>
          </a:p>
          <a:p>
            <a:pPr>
              <a:spcAft>
                <a:spcPts val="720"/>
              </a:spcAft>
            </a:pPr>
            <a:r>
              <a:rPr sz="1800"/>
              <a:t>Instead of integrating over an interval, one integrates over a region in the plane or in space.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Multivariable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Multivariable calculus is widely employed in the physical sciences and engineering.</a:t>
            </a:r>
          </a:p>
          <a:p>
            <a:pPr>
              <a:spcAft>
                <a:spcPts val="720"/>
              </a:spcAft>
            </a:pPr>
            <a:r>
              <a:rPr sz="1800"/>
              <a:t>In physics, it underpins a wide range of theories such as electromagnetism and fluid dynamics.</a:t>
            </a:r>
          </a:p>
          <a:p>
            <a:pPr>
              <a:spcAft>
                <a:spcPts val="720"/>
              </a:spcAft>
            </a:pPr>
            <a:r>
              <a:rPr sz="1800"/>
              <a:t>It is also crucial in the realm of machine learning and optimization theory in computer science.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 conclusion, Multivariable calculus plays a vital role in higher dimensions of Mathematics.</a:t>
            </a:r>
          </a:p>
          <a:p>
            <a:pPr>
              <a:spcAft>
                <a:spcPts val="720"/>
              </a:spcAft>
            </a:pPr>
            <a:r>
              <a:rPr sz="1800"/>
              <a:t>It has led to a deeper understanding of the nature of physical, mathematical, and even societal systems.</a:t>
            </a:r>
          </a:p>
          <a:p>
            <a:pPr>
              <a:spcAft>
                <a:spcPts val="720"/>
              </a:spcAft>
            </a:pPr>
            <a:r>
              <a:rPr sz="1800"/>
              <a:t>As our world becomes increasingly quantitative and data-focused, multivariable calculus will continue to be an important tool to model, understand, and optimize our solutions.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Multivariable Calculus</a:t>
            </a:r>
          </a:p>
        </p:txBody>
      </p:sp>
      <p:pic>
        <p:nvPicPr>
          <p:cNvPr id="5" name="Picture 4" descr="downloaded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 Next LT Pro Light</vt:lpstr>
      <vt:lpstr>BlocksVTI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1</cp:revision>
  <dcterms:created xsi:type="dcterms:W3CDTF">2024-01-13T01:25:36Z</dcterms:created>
  <dcterms:modified xsi:type="dcterms:W3CDTF">2024-01-13T01:26:03Z</dcterms:modified>
</cp:coreProperties>
</file>