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45"/>
  </p:normalViewPr>
  <p:slideViewPr>
    <p:cSldViewPr snapToGrid="0">
      <p:cViewPr varScale="1">
        <p:scale>
          <a:sx n="96" d="100"/>
          <a:sy n="96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B09E0-0FC5-4BFB-FDB6-075B0D58E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5770-4BA8-0B37-32F3-D568A70E8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endParaRPr lang="en-AM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08F75B85-6AE7-5EC5-BF56-5E9C728D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3" r="32962" b="1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9029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BlocksVTI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1</cp:revision>
  <dcterms:created xsi:type="dcterms:W3CDTF">2024-01-13T01:25:36Z</dcterms:created>
  <dcterms:modified xsi:type="dcterms:W3CDTF">2024-01-13T01:26:03Z</dcterms:modified>
</cp:coreProperties>
</file>