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Careers in Global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Global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global health holds promising opportunities and challenges:</a:t>
            </a:r>
          </a:p>
          <a:p>
            <a:pPr>
              <a:spcAft>
                <a:spcPts val="720"/>
              </a:spcAft>
            </a:pPr>
            <a:r>
              <a:rPr sz="1800"/>
              <a:t>1. Emerging infectious diseases: With the increasing threat of emerging diseases, global health professionals will play a crucial role in disease surveillance, preparedness, and response.</a:t>
            </a:r>
          </a:p>
          <a:p>
            <a:pPr>
              <a:spcAft>
                <a:spcPts val="720"/>
              </a:spcAft>
            </a:pPr>
            <a:r>
              <a:rPr sz="1800"/>
              <a:t>2. Health technology: Advancements in technology, such as telemedicine and digital health, have the potential to enhance healthcare access and delivery in resource-limited settings.</a:t>
            </a:r>
          </a:p>
          <a:p>
            <a:pPr>
              <a:spcAft>
                <a:spcPts val="720"/>
              </a:spcAft>
            </a:pPr>
            <a:r>
              <a:rPr sz="1800"/>
              <a:t>3. Health policy and governance: Strengthening health systems, improving governance, and advocating for policy changes are key focus areas for the future of global health.</a:t>
            </a:r>
          </a:p>
          <a:p>
            <a:pPr>
              <a:spcAft>
                <a:spcPts val="720"/>
              </a:spcAft>
            </a:pPr>
            <a:r>
              <a:rPr sz="1800"/>
              <a:t>4. Climate change and planetary health: Addressing the impact of climate change on health and promoting sustainable practices will be essential for future global health initiatives.</a:t>
            </a:r>
          </a:p>
          <a:p>
            <a:pPr>
              <a:spcAft>
                <a:spcPts val="720"/>
              </a:spcAft>
            </a:pPr>
            <a:r>
              <a:rPr sz="1800"/>
              <a:t>5. Health equity and social justice: Advancing health equity and addressing social determinants of health will remain critical to ensure fair and equitable healthcare for all.</a:t>
            </a:r>
          </a:p>
          <a:p>
            <a:pPr>
              <a:spcAft>
                <a:spcPts val="720"/>
              </a:spcAft>
            </a:pPr>
            <a:r>
              <a:rPr sz="1800"/>
              <a:t>6. Interdisciplinary collaborations: Collaborations between different sectors, disciplines, and countries will be imperative for addressing complex global health challenges.</a:t>
            </a:r>
          </a:p>
          <a:p>
            <a:pPr>
              <a:spcAft>
                <a:spcPts val="720"/>
              </a:spcAft>
            </a:pPr>
            <a:r>
              <a:rPr sz="1800"/>
              <a:t>7. Ethical considerations: Ethical frameworks and considerations will play a significant role in navigating global health practices, research, and policy 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careers in global health provide opportunities to make a positive impact on the health and well-being of populations worldwide.</a:t>
            </a:r>
          </a:p>
          <a:p>
            <a:pPr>
              <a:spcAft>
                <a:spcPts val="720"/>
              </a:spcAft>
            </a:pPr>
            <a:r>
              <a:rPr sz="1800"/>
              <a:t>By addressing health challenges, promoting equity, and working towards sustainable development, global health professionals contribute to a healthier and more equitable world.</a:t>
            </a:r>
          </a:p>
          <a:p>
            <a:pPr>
              <a:spcAft>
                <a:spcPts val="720"/>
              </a:spcAft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Koplan, J. P., Bond, T. C., Merson, M. H., Reddy, K. S., Rodriguez, M. H., Sewankambo, N. K., ... &amp; Wasserheit, J. N. (2009). Towards a common definition of global health.</a:t>
            </a:r>
          </a:p>
          <a:p>
            <a:pPr>
              <a:spcAft>
                <a:spcPts val="720"/>
              </a:spcAft>
            </a:pPr>
            <a:r>
              <a:rPr sz="1800"/>
              <a:t>2. Kielmann, K., &amp; Møgedal, S. (2015). Introduction to global health. In Global health and international community (pp. 3-21). Routledge.</a:t>
            </a:r>
          </a:p>
          <a:p>
            <a:pPr>
              <a:spcAft>
                <a:spcPts val="720"/>
              </a:spcAft>
            </a:pPr>
            <a:r>
              <a:rPr sz="1800"/>
              <a:t>3. Skolnik, R. L. (2012). Global health 101. Jones &amp; Bartlett Publishers.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Global Health?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Global health focuses on improving the health and well-being of populations worldwide, regardless of geographical location.</a:t>
            </a:r>
          </a:p>
          <a:p>
            <a:pPr>
              <a:spcAft>
                <a:spcPts val="720"/>
              </a:spcAft>
            </a:pPr>
            <a:r>
              <a:rPr sz="1800"/>
              <a:t>It addresses health challenges that transcend national boundaries and require collaboration among different countries and organizations.</a:t>
            </a:r>
          </a:p>
          <a:p>
            <a:pPr>
              <a:spcAft>
                <a:spcPts val="720"/>
              </a:spcAft>
            </a:pPr>
            <a:r>
              <a:rPr sz="1800"/>
              <a:t>Global health aims to achieve health equity and promote sustainable development for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Global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Global health is crucial for several reasons:</a:t>
            </a:r>
          </a:p>
          <a:p>
            <a:pPr>
              <a:spcAft>
                <a:spcPts val="720"/>
              </a:spcAft>
            </a:pPr>
            <a:r>
              <a:rPr sz="1800"/>
              <a:t>1. It helps prevent and control the spread of diseases across borders.</a:t>
            </a:r>
          </a:p>
          <a:p>
            <a:pPr>
              <a:spcAft>
                <a:spcPts val="720"/>
              </a:spcAft>
            </a:pPr>
            <a:r>
              <a:rPr sz="1800"/>
              <a:t>2. It addresses health disparities and tackles social determinants of health.</a:t>
            </a:r>
          </a:p>
          <a:p>
            <a:pPr>
              <a:spcAft>
                <a:spcPts val="720"/>
              </a:spcAft>
            </a:pPr>
            <a:r>
              <a:rPr sz="1800"/>
              <a:t>3. It promotes global cooperation and solidarity in responding to health crises.</a:t>
            </a:r>
          </a:p>
          <a:p>
            <a:pPr>
              <a:spcAft>
                <a:spcPts val="720"/>
              </a:spcAft>
            </a:pPr>
            <a:r>
              <a:rPr sz="1800"/>
              <a:t>4. It contributes to sustainable development and poverty reduction.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various career paths in global health that cater to different interests and skill sets:</a:t>
            </a:r>
          </a:p>
          <a:p>
            <a:pPr>
              <a:spcAft>
                <a:spcPts val="720"/>
              </a:spcAft>
            </a:pPr>
            <a:r>
              <a:rPr sz="1800"/>
              <a:t>1. Healthcare professionals: Doctors, nurses, and other medical professionals play a crucial role in providing direct patient care and implementing health interventions in underserved areas.</a:t>
            </a:r>
          </a:p>
          <a:p>
            <a:pPr>
              <a:spcAft>
                <a:spcPts val="720"/>
              </a:spcAft>
            </a:pPr>
            <a:r>
              <a:rPr sz="1800"/>
              <a:t>2. Public health specialists: These professionals work on designing and implementing public health programs, conducting research, and managing health systems at the population level.</a:t>
            </a:r>
          </a:p>
          <a:p>
            <a:pPr>
              <a:spcAft>
                <a:spcPts val="720"/>
              </a:spcAft>
            </a:pPr>
            <a:r>
              <a:rPr sz="1800"/>
              <a:t>3. Global health researchers: Researchers study diseases, health behaviors, and interventions to generate evidence for improving global health outcomes.</a:t>
            </a:r>
          </a:p>
          <a:p>
            <a:pPr>
              <a:spcAft>
                <a:spcPts val="720"/>
              </a:spcAft>
            </a:pPr>
            <a:r>
              <a:rPr sz="1800"/>
              <a:t>4. Policy analysts: Policy analysts work on developing, analyzing, and advocating for policies that impact global health issues at national and international levels.</a:t>
            </a:r>
          </a:p>
          <a:p>
            <a:pPr>
              <a:spcAft>
                <a:spcPts val="720"/>
              </a:spcAft>
            </a:pPr>
            <a:r>
              <a:rPr sz="1800"/>
              <a:t>5. Program managers: Program managers oversee the implementation and evaluation of health programs, ensuring efficient and effective delivery of healthcare services.</a:t>
            </a:r>
          </a:p>
          <a:p>
            <a:pPr>
              <a:spcAft>
                <a:spcPts val="720"/>
              </a:spcAft>
            </a:pPr>
            <a:r>
              <a:rPr sz="1800"/>
              <a:t>6. Non-profit and humanitarian workers: These professionals work for organizations that provide healthcare services, emergency relief, and capacity-building support in resource-constrained settings.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Global Health Careers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Needed in Global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 career in global health requires a diverse set of skills and qualities, including:</a:t>
            </a:r>
          </a:p>
          <a:p>
            <a:pPr>
              <a:spcAft>
                <a:spcPts val="720"/>
              </a:spcAft>
            </a:pPr>
            <a:r>
              <a:rPr sz="1800"/>
              <a:t>1. Cross-cultural communication: Effective communication with people from diverse cultural backgrounds is essential to understand local contexts and collaborate with stakeholders.</a:t>
            </a:r>
          </a:p>
          <a:p>
            <a:pPr>
              <a:spcAft>
                <a:spcPts val="720"/>
              </a:spcAft>
            </a:pPr>
            <a:r>
              <a:rPr sz="1800"/>
              <a:t>2. Interdisciplinary knowledge: Global health professionals need a broad understanding of various disciplines, including medicine, public health, social sciences, and economics.</a:t>
            </a:r>
          </a:p>
          <a:p>
            <a:pPr>
              <a:spcAft>
                <a:spcPts val="720"/>
              </a:spcAft>
            </a:pPr>
            <a:r>
              <a:rPr sz="1800"/>
              <a:t>3. Analytical and research skills: Critical thinking, data analysis, and research skills are crucial for assessing health needs, evaluating interventions, and generating evidence-based recommendations.</a:t>
            </a:r>
          </a:p>
          <a:p>
            <a:pPr>
              <a:spcAft>
                <a:spcPts val="720"/>
              </a:spcAft>
            </a:pPr>
            <a:r>
              <a:rPr sz="1800"/>
              <a:t>4. Adaptability and resilience: Global health work often involves working in challenging and resource-limited environments, requiring adaptability and resilience to overcome obstacles.</a:t>
            </a:r>
          </a:p>
          <a:p>
            <a:pPr>
              <a:spcAft>
                <a:spcPts val="720"/>
              </a:spcAft>
            </a:pPr>
            <a:r>
              <a:rPr sz="1800"/>
              <a:t>5. Leadership and teamwork: Effective leadership and the ability to work collaboratively in multidisciplinary teams are essential for driving global health initiatives and achieving shared goals.</a:t>
            </a:r>
          </a:p>
          <a:p>
            <a:pPr>
              <a:spcAft>
                <a:spcPts val="720"/>
              </a:spcAft>
            </a:pPr>
            <a:r>
              <a:rPr sz="1800"/>
              <a:t>6. Cultural sensitivity and humility: Respect for diverse cultures and humility in engaging with local communities are important for building trust and ensuring culturally appropriate interventions.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To pursue a career in global health, education and training are important:</a:t>
            </a:r>
          </a:p>
          <a:p>
            <a:pPr>
              <a:spcAft>
                <a:spcPts val="720"/>
              </a:spcAft>
            </a:pPr>
            <a:r>
              <a:rPr sz="1800"/>
              <a:t>1. Medical degree: Healthcare professionals typically require a medical degree (MD) or nursing qualification.</a:t>
            </a:r>
          </a:p>
          <a:p>
            <a:pPr>
              <a:spcAft>
                <a:spcPts val="720"/>
              </a:spcAft>
            </a:pPr>
            <a:r>
              <a:rPr sz="1800"/>
              <a:t>2. Public health degree: A Master's in Public Health (MPH) or other relevant degrees provide a solid foundation in public health principles and practices.</a:t>
            </a:r>
          </a:p>
          <a:p>
            <a:pPr>
              <a:spcAft>
                <a:spcPts val="720"/>
              </a:spcAft>
            </a:pPr>
            <a:r>
              <a:rPr sz="1800"/>
              <a:t>3. Global health programs: Specialized programs in global health offer interdisciplinary training with a focus on addressing challenges in low- and middle-income countries.</a:t>
            </a:r>
          </a:p>
          <a:p>
            <a:pPr>
              <a:spcAft>
                <a:spcPts val="720"/>
              </a:spcAft>
            </a:pPr>
            <a:r>
              <a:rPr sz="1800"/>
              <a:t>4. Research experience: Engaging in research projects and gaining field experience helps develop critical research skills and contributes to career advancement in global health.</a:t>
            </a:r>
          </a:p>
          <a:p>
            <a:pPr>
              <a:spcAft>
                <a:spcPts val="720"/>
              </a:spcAft>
            </a:pPr>
            <a:r>
              <a:rPr sz="1800"/>
              <a:t>5. Continuing education: Ongoing professional development through conferences, workshops, and courses is important to stay updated with new knowledge and advancements in the field.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diverse career opportunities in global health:</a:t>
            </a:r>
          </a:p>
          <a:p>
            <a:pPr>
              <a:spcAft>
                <a:spcPts val="720"/>
              </a:spcAft>
            </a:pPr>
            <a:r>
              <a:rPr sz="1800"/>
              <a:t>1. International organizations: Organizations like the World Health Organization (WHO), UNICEF, and the Centers for Disease Control and Prevention (CDC) offer global health positions and opportunities for international collaborations.</a:t>
            </a:r>
          </a:p>
          <a:p>
            <a:pPr>
              <a:spcAft>
                <a:spcPts val="720"/>
              </a:spcAft>
            </a:pPr>
            <a:r>
              <a:rPr sz="1800"/>
              <a:t>2. NGOs and non-profit organizations: Non-governmental organizations (NGOs) and non-profit organizations such as Doctors Without Borders, Save the Children, and Partners in Health focus on delivering healthcare services and initiatives in underserved areas.</a:t>
            </a:r>
          </a:p>
          <a:p>
            <a:pPr>
              <a:spcAft>
                <a:spcPts val="720"/>
              </a:spcAft>
            </a:pPr>
            <a:r>
              <a:rPr sz="1800"/>
              <a:t>3. Research institutions: Universities, research institutes, and think tanks conduct global health research and offer positions for researchers and academicians.</a:t>
            </a:r>
          </a:p>
          <a:p>
            <a:pPr>
              <a:spcAft>
                <a:spcPts val="720"/>
              </a:spcAft>
            </a:pPr>
            <a:r>
              <a:rPr sz="1800"/>
              <a:t>4. Government agencies: National health departments, ministries, and agencies have global health divisions that work on policy development, disease surveillance, and international collaborations.</a:t>
            </a:r>
          </a:p>
          <a:p>
            <a:pPr>
              <a:spcAft>
                <a:spcPts val="720"/>
              </a:spcAft>
            </a:pPr>
            <a:r>
              <a:rPr sz="1800"/>
              <a:t>5. Academic institutions: Universities with global health programs offer teaching and research opportunities for individuals interested in academia and capacity-building initiatives.</a:t>
            </a:r>
          </a:p>
          <a:p>
            <a:pPr>
              <a:spcAft>
                <a:spcPts val="720"/>
              </a:spcAft>
            </a:pPr>
            <a:r>
              <a:rPr sz="1800"/>
              <a:t>6. Consulting firms: Global health consultants provide expertise in designing and evaluating public health programs, policy analysis, and strategic planning for organizations and governments.</a:t>
            </a:r>
          </a:p>
          <a:p>
            <a:pPr>
              <a:spcAft>
                <a:spcPts val="720"/>
              </a:spcAft>
            </a:pPr>
            <a:r>
              <a:rPr sz="1800"/>
              <a:t>7. Philanthropic foundations: Philanthropic organizations like the Bill &amp; Melinda Gates Foundation and the Clinton Health Access Initiative invest in global health initiatives and offer career opportunities.</a:t>
            </a:r>
          </a:p>
          <a:p>
            <a:pPr>
              <a:spcAft>
                <a:spcPts val="720"/>
              </a:spcAft>
            </a:pPr>
            <a:r>
              <a:rPr sz="1800"/>
              <a:t>8. Field-based organizations: Field-based organizations, such as local health clinics and community health centers, provide direct healthcare services and community-based interventions in underserved areas.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Global Health Careers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an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 career in global health offers opportunities to make a positive impact:</a:t>
            </a:r>
          </a:p>
          <a:p>
            <a:pPr>
              <a:spcAft>
                <a:spcPts val="720"/>
              </a:spcAft>
            </a:pPr>
            <a:r>
              <a:rPr sz="1800"/>
              <a:t>1. Improving health outcomes: By working on disease prevention, health promotion, and access to healthcare services, global health professionals contribute to improving health outcomes for vulnerable populations.</a:t>
            </a:r>
          </a:p>
          <a:p>
            <a:pPr>
              <a:spcAft>
                <a:spcPts val="720"/>
              </a:spcAft>
            </a:pPr>
            <a:r>
              <a:rPr sz="1800"/>
              <a:t>2. Reducing health disparities: Global health interventions aim to address health disparities by targeting the social determinants of health and advocating for equity in healthcare access.</a:t>
            </a:r>
          </a:p>
          <a:p>
            <a:pPr>
              <a:spcAft>
                <a:spcPts val="720"/>
              </a:spcAft>
            </a:pPr>
            <a:r>
              <a:rPr sz="1800"/>
              <a:t>3. Responding to emergencies: Global health professionals play a crucial role in responding to health emergencies, such as outbreaks and natural disasters, providing essential healthcare services and coordinating relief efforts.</a:t>
            </a:r>
          </a:p>
          <a:p>
            <a:pPr>
              <a:spcAft>
                <a:spcPts val="720"/>
              </a:spcAft>
            </a:pPr>
            <a:r>
              <a:rPr sz="1800"/>
              <a:t>4. Building sustainable systems: By strengthening healthcare systems and capacity-building initiatives, global health professionals contribute to sustainable healthcare delivery and long-term improvements in health.</a:t>
            </a:r>
          </a:p>
          <a:p>
            <a:pPr>
              <a:spcAft>
                <a:spcPts val="720"/>
              </a:spcAft>
            </a:pPr>
            <a:r>
              <a:rPr sz="1800"/>
              <a:t>5. Advocating for policy change: Global health professionals engage in policy advocacy to influence healthcare policies and practices at local, national, and international levels, addressing systemic challenges.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Global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While global health offers rewarding opportunities, it also comes with challenges:</a:t>
            </a:r>
          </a:p>
          <a:p>
            <a:pPr>
              <a:spcAft>
                <a:spcPts val="720"/>
              </a:spcAft>
            </a:pPr>
            <a:r>
              <a:rPr sz="1800"/>
              <a:t>1. Limited resources: Working in resource-constrained settings requires innovative solutions and strategic use of limited resources to address complex health issues.</a:t>
            </a:r>
          </a:p>
          <a:p>
            <a:pPr>
              <a:spcAft>
                <a:spcPts val="720"/>
              </a:spcAft>
            </a:pPr>
            <a:r>
              <a:rPr sz="1800"/>
              <a:t>2. Cultural and contextual factors: Understanding and navigating cultural norms, beliefs, and local contexts can be challenging when implementing global health interventions.</a:t>
            </a:r>
          </a:p>
          <a:p>
            <a:pPr>
              <a:spcAft>
                <a:spcPts val="720"/>
              </a:spcAft>
            </a:pPr>
            <a:r>
              <a:rPr sz="1800"/>
              <a:t>3. Health system gaps: Weak healthcare systems, infrastructure, and limited access to quality healthcare pose challenges in delivering effective healthcare interventions and services.</a:t>
            </a:r>
          </a:p>
          <a:p>
            <a:pPr>
              <a:spcAft>
                <a:spcPts val="720"/>
              </a:spcAft>
            </a:pPr>
            <a:r>
              <a:rPr sz="1800"/>
              <a:t>4. Political and economic factors: Political instability, conflicts, and economic disparities can hinder progress in global health initiatives and influence health outcomes.</a:t>
            </a:r>
          </a:p>
          <a:p>
            <a:pPr>
              <a:spcAft>
                <a:spcPts val="720"/>
              </a:spcAft>
            </a:pPr>
            <a:r>
              <a:rPr sz="1800"/>
              <a:t>5. Health equity: Achieving health equity requires addressing social determinants of health, tackling systemic inequalities, and advocating for policy changes.</a:t>
            </a:r>
          </a:p>
          <a:p>
            <a:pPr>
              <a:spcAft>
                <a:spcPts val="720"/>
              </a:spcAft>
            </a:pPr>
            <a:r>
              <a:rPr sz="1800"/>
              <a:t>6. Climate change and environmental health: Climate change impacts health outcomes, and addressing environmental health challenges requires interdisciplinary approaches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