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Microbiology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World of Microorganisms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Microbiology is a vast field that encompasses the study of a wide range of microorganisms and their interactions with the world.</a:t>
            </a:r>
          </a:p>
          <a:p>
            <a:pPr>
              <a:spcAft>
                <a:spcPts val="720"/>
              </a:spcAft>
            </a:pPr>
            <a:r>
              <a:rPr sz="1800"/>
              <a:t>From understanding disease-causing pathogens to harnessing the potential of beneficial microbes, microbiology has diverse applications.</a:t>
            </a:r>
          </a:p>
          <a:p>
            <a:pPr>
              <a:spcAft>
                <a:spcPts val="720"/>
              </a:spcAft>
            </a:pPr>
            <a:r>
              <a:rPr sz="1800"/>
              <a:t>Continued research in microbiology is essential for addressing global challenges, protecting human health, and preserving the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Microbiology?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Microbiology is the study of microorganisms, which are organisms that are too small to be seen by the naked eye.</a:t>
            </a:r>
          </a:p>
          <a:p>
            <a:pPr>
              <a:spcAft>
                <a:spcPts val="720"/>
              </a:spcAft>
            </a:pPr>
            <a:r>
              <a:rPr sz="1800"/>
              <a:t>Microorganisms include bacteria, viruses, fungi, archaea, and protozoa.</a:t>
            </a:r>
          </a:p>
          <a:p>
            <a:pPr>
              <a:spcAft>
                <a:spcPts val="720"/>
              </a:spcAft>
            </a:pPr>
            <a:r>
              <a:rPr sz="1800"/>
              <a:t>Microbiology plays a crucial role in various fields such as medicine, agriculture, food industry, and environmental science.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Microorganisms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Bacteria: Single-celled organisms that can be found almost everywhere. They can be beneficial or harmful to humans.</a:t>
            </a:r>
          </a:p>
          <a:p>
            <a:pPr>
              <a:spcAft>
                <a:spcPts val="720"/>
              </a:spcAft>
            </a:pPr>
            <a:r>
              <a:rPr sz="1800"/>
              <a:t>Viruses: Non-living particles that require a host cell to reproduce. They cause various diseases in humans, animals, and plants.</a:t>
            </a:r>
          </a:p>
          <a:p>
            <a:pPr>
              <a:spcAft>
                <a:spcPts val="720"/>
              </a:spcAft>
            </a:pPr>
            <a:r>
              <a:rPr sz="1800"/>
              <a:t>Fungi: Organisms such as molds, yeasts, and mushrooms. They play a role in decomposition and can cause infections in humans.</a:t>
            </a:r>
          </a:p>
          <a:p>
            <a:pPr>
              <a:spcAft>
                <a:spcPts val="720"/>
              </a:spcAft>
            </a:pPr>
            <a:r>
              <a:rPr sz="1800"/>
              <a:t>Archaea: Microbes that thrive in extreme environments such as hot springs and deep-sea hydrothermal vents.</a:t>
            </a:r>
          </a:p>
          <a:p>
            <a:pPr>
              <a:spcAft>
                <a:spcPts val="720"/>
              </a:spcAft>
            </a:pPr>
            <a:r>
              <a:rPr sz="1800"/>
              <a:t>Protozoa: Single-celled organisms that are found in water and soil. They can be free-living or parasitic.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Microbial Growth and Reproduction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Microorganisms can reproduce through various methods such as binary fission (bacteria), budding (yeasts), and spore formation (fungi).</a:t>
            </a:r>
          </a:p>
          <a:p>
            <a:pPr>
              <a:spcAft>
                <a:spcPts val="720"/>
              </a:spcAft>
            </a:pPr>
            <a:r>
              <a:rPr sz="1800"/>
              <a:t>Microbial growth is influenced by factors such as temperature, pH, nutrient availability, and oxygen levels.</a:t>
            </a:r>
          </a:p>
          <a:p>
            <a:pPr>
              <a:spcAft>
                <a:spcPts val="720"/>
              </a:spcAft>
            </a:pPr>
            <a:r>
              <a:rPr sz="1800"/>
              <a:t>Understanding microbial growth is essential for controlling microbial populations and preventing the spread of diseases.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Microbes in Health and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Microbes play a crucial role in human health, as they serve as part of the human microbiota and contribute to various physiological processes.</a:t>
            </a:r>
          </a:p>
          <a:p>
            <a:pPr>
              <a:spcAft>
                <a:spcPts val="720"/>
              </a:spcAft>
            </a:pPr>
            <a:r>
              <a:rPr sz="1800"/>
              <a:t>However, certain microbes can also cause diseases in humans, leading to infections and illness.</a:t>
            </a:r>
          </a:p>
          <a:p>
            <a:pPr>
              <a:spcAft>
                <a:spcPts val="720"/>
              </a:spcAft>
            </a:pPr>
            <a:r>
              <a:rPr sz="1800"/>
              <a:t>The field of medical microbiology focuses on understanding pathogens and developing strategies to prevent and treat infectious diseases.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Microbiology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Microbiology finds applications in various fields:</a:t>
            </a:r>
          </a:p>
          <a:p>
            <a:pPr>
              <a:spcAft>
                <a:spcPts val="720"/>
              </a:spcAft>
            </a:pPr>
            <a:r>
              <a:rPr sz="1800"/>
              <a:t>- Medicine: Microbes are used to produce antibiotics, vaccines, and other pharmaceutical products.</a:t>
            </a:r>
          </a:p>
          <a:p>
            <a:pPr>
              <a:spcAft>
                <a:spcPts val="720"/>
              </a:spcAft>
            </a:pPr>
            <a:r>
              <a:rPr sz="1800"/>
              <a:t>- Agriculture: Microbes are used in biotechnology, crop protection, and soil fertility improvement.</a:t>
            </a:r>
          </a:p>
          <a:p>
            <a:pPr>
              <a:spcAft>
                <a:spcPts val="720"/>
              </a:spcAft>
            </a:pPr>
            <a:r>
              <a:rPr sz="1800"/>
              <a:t>- Food Industry: Microbes are used in food fermentation and production of various food products.</a:t>
            </a:r>
          </a:p>
          <a:p>
            <a:pPr>
              <a:spcAft>
                <a:spcPts val="720"/>
              </a:spcAft>
            </a:pPr>
            <a:r>
              <a:rPr sz="1800"/>
              <a:t>- Environmental Science: Microbes are involved in bioremediation and wastewater treatment.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Microbial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Microbial ecology is the study of microorganisms in their natural environments.</a:t>
            </a:r>
          </a:p>
          <a:p>
            <a:pPr>
              <a:spcAft>
                <a:spcPts val="720"/>
              </a:spcAft>
            </a:pPr>
            <a:r>
              <a:rPr sz="1800"/>
              <a:t>It explores how microorganisms interact with each other and with their surroundings.</a:t>
            </a:r>
          </a:p>
          <a:p>
            <a:pPr>
              <a:spcAft>
                <a:spcPts val="720"/>
              </a:spcAft>
            </a:pPr>
            <a:r>
              <a:rPr sz="1800"/>
              <a:t>Microbial ecology is important for understanding ecosystem functioning, nutrient cycling, and climate change.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Microbial Genetics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Microbial genetics focuses on the study of genetic material in microorganisms.</a:t>
            </a:r>
          </a:p>
          <a:p>
            <a:pPr>
              <a:spcAft>
                <a:spcPts val="720"/>
              </a:spcAft>
            </a:pPr>
            <a:r>
              <a:rPr sz="1800"/>
              <a:t>It explores how genes are transferred between microorganisms and how they contribute to microbial diversity and adaptation.</a:t>
            </a:r>
          </a:p>
          <a:p>
            <a:pPr>
              <a:spcAft>
                <a:spcPts val="720"/>
              </a:spcAft>
            </a:pPr>
            <a:r>
              <a:rPr sz="1800"/>
              <a:t>Microbial genetics has applications in biotechnology, genetic engineering, and understanding antibiotic resistance.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Microbes and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Microorganisms play a crucial role in maintaining environmental balance.</a:t>
            </a:r>
          </a:p>
          <a:p>
            <a:pPr>
              <a:spcAft>
                <a:spcPts val="720"/>
              </a:spcAft>
            </a:pPr>
            <a:r>
              <a:rPr sz="1800"/>
              <a:t>They contribute to nutrient cycling, degradation of pollutants, and soil fertility.</a:t>
            </a:r>
          </a:p>
          <a:p>
            <a:pPr>
              <a:spcAft>
                <a:spcPts val="720"/>
              </a:spcAft>
            </a:pPr>
            <a:r>
              <a:rPr sz="1800"/>
              <a:t>Understanding microbial interactions with the environment is important for sustainable development and conservation.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