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World of Cows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There are many different types of cows found around the world.</a:t>
            </a:r>
          </a:p>
          <a:p>
            <a:pPr>
              <a:spcAft>
                <a:spcPts val="720"/>
              </a:spcAft>
            </a:pPr>
            <a:r>
              <a:rPr sz="1800"/>
              <a:t>Some common breeds include Holstein, Jersey, and Angus cows.</a:t>
            </a:r>
          </a:p>
          <a:p>
            <a:pPr>
              <a:spcAft>
                <a:spcPts val="720"/>
              </a:spcAft>
            </a:pPr>
            <a:r>
              <a:rPr sz="1800"/>
              <a:t>Each breed has its own unique characteristics and is suited for different purposes.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Life Cycle of a Cow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A cow's life cycle starts with birth, typically as a calf.</a:t>
            </a:r>
          </a:p>
          <a:p>
            <a:pPr>
              <a:spcAft>
                <a:spcPts val="720"/>
              </a:spcAft>
            </a:pPr>
            <a:r>
              <a:rPr sz="1800"/>
              <a:t>As the calf grows, it becomes a heifer and eventually matures into a cow.</a:t>
            </a:r>
          </a:p>
          <a:p>
            <a:pPr>
              <a:spcAft>
                <a:spcPts val="720"/>
              </a:spcAft>
            </a:pPr>
            <a:r>
              <a:rPr sz="1800"/>
              <a:t>Cows can live for many years and can provide milk and meat throughout their lives.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Cows play an important role in agriculture and provide resources such as milk and meat.</a:t>
            </a:r>
          </a:p>
          <a:p>
            <a:pPr>
              <a:spcAft>
                <a:spcPts val="720"/>
              </a:spcAft>
            </a:pPr>
            <a:r>
              <a:rPr sz="1800"/>
              <a:t>Understanding the different types of cows and their life cycle helps us appreciate their significance.</a:t>
            </a:r>
          </a:p>
          <a:p>
            <a:pPr>
              <a:spcAft>
                <a:spcPts val="720"/>
              </a:spcAft>
            </a:pPr>
            <a:r>
              <a:rPr sz="1800"/>
              <a:t>Next time you see a cow, remember the diverse world they represent.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