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9910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18820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7865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354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893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2756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70881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00320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97267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053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97830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64025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029378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6514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506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469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748514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25108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Cows: Significance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play a crucial role in agricultural economies around the world, providing milk, meat, leather, and even fuel in the form of biogas from manure</a:t>
            </a:r>
          </a:p>
          <a:p>
            <a:pPr>
              <a:spcAft>
                <a:spcPts val="720"/>
              </a:spcAft>
            </a:pPr>
            <a:r>
              <a:rPr sz="1800"/>
              <a:t>They are also integral to the dairy industry, with their milk being a key ingredient in products such as butter, cheese, and yogurt</a:t>
            </a:r>
          </a:p>
          <a:p>
            <a:pPr>
              <a:spcAft>
                <a:spcPts val="720"/>
              </a:spcAft>
            </a:pPr>
            <a:r>
              <a:rPr sz="1800"/>
              <a:t>Beyond their economic value, cows have cultural significance in many societies and are associated with various religious and social practices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Vapor Trail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2024-03-20T01:40:28Z</dcterms:created>
  <dcterms:modified xsi:type="dcterms:W3CDTF">2024-03-20T02:08:03Z</dcterms:modified>
</cp:coreProperties>
</file>