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Multivariable 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Functions of Multiple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future of multivariable calculus holds exciting possibilities.</a:t>
            </a:r>
          </a:p>
          <a:p>
            <a:pPr>
              <a:spcAft>
                <a:spcPts val="720"/>
              </a:spcAft>
            </a:pPr>
            <a:r>
              <a:rPr sz="1800"/>
              <a:t>As technology advances, new applications and techniques will continue to emerge.</a:t>
            </a:r>
          </a:p>
          <a:p>
            <a:pPr>
              <a:spcAft>
                <a:spcPts val="720"/>
              </a:spcAft>
            </a:pPr>
            <a:r>
              <a:rPr sz="1800"/>
              <a:t>Researchers and mathematicians are actively exploring interdisciplinary approaches to tackle complex problems using multivariable calculus.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multivariable calculus plays a critical role in understanding and analyzing functions of multiple variables.</a:t>
            </a:r>
          </a:p>
          <a:p>
            <a:pPr>
              <a:spcAft>
                <a:spcPts val="720"/>
              </a:spcAft>
            </a:pPr>
            <a:r>
              <a:rPr sz="1800"/>
              <a:t>It provides the mathematical foundations for solving complex problems and has widespread applications in diverse fields.</a:t>
            </a:r>
          </a:p>
          <a:p>
            <a:pPr>
              <a:spcAft>
                <a:spcPts val="720"/>
              </a:spcAft>
            </a:pPr>
            <a:r>
              <a:rPr sz="1800"/>
              <a:t>By studying multivariable calculus, we can unlock new insights and make significant contributions to various disciplines.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James Stewart. Calculus: Early Transcendentals. Cengage Learning.</a:t>
            </a:r>
          </a:p>
          <a:p>
            <a:pPr>
              <a:spcAft>
                <a:spcPts val="720"/>
              </a:spcAft>
            </a:pPr>
            <a:r>
              <a:rPr sz="1800"/>
              <a:t>2. Michael Spivak. Calculus. Publish or Perish.</a:t>
            </a:r>
          </a:p>
          <a:p>
            <a:pPr>
              <a:spcAft>
                <a:spcPts val="720"/>
              </a:spcAft>
            </a:pPr>
            <a:r>
              <a:rPr sz="1800"/>
              <a:t>3. Peter D. Lax. Multivariable Calculus with Applications. Springer.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your attention!</a:t>
            </a:r>
          </a:p>
          <a:p>
            <a:pPr>
              <a:spcAft>
                <a:spcPts val="720"/>
              </a:spcAft>
            </a:pPr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Multivariable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calculus, also known as vector calculus, is a branch of mathematics that deals with functions of multiple variables.</a:t>
            </a:r>
          </a:p>
          <a:p>
            <a:pPr>
              <a:spcAft>
                <a:spcPts val="720"/>
              </a:spcAft>
            </a:pPr>
            <a:r>
              <a:rPr sz="1800"/>
              <a:t>It extends the concepts and techniques of calculus to functions that depend on more than one independent variable.</a:t>
            </a:r>
          </a:p>
          <a:p>
            <a:pPr>
              <a:spcAft>
                <a:spcPts val="720"/>
              </a:spcAft>
            </a:pPr>
            <a:r>
              <a:rPr sz="1800"/>
              <a:t>This branch of calculus is essential for understanding and analyzing complex phenomena in various fields such as physics, engineering, and economics.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Study Multivariable Calculus?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Multivariable calculus provides a powerful framework for modeling and solving real-world problems that involve multiple variables.</a:t>
            </a:r>
          </a:p>
          <a:p>
            <a:pPr>
              <a:spcAft>
                <a:spcPts val="720"/>
              </a:spcAft>
            </a:pPr>
            <a:r>
              <a:rPr sz="1800"/>
              <a:t>It allows us to analyze and optimize functions in multiple dimensions, which is essential for understanding the behavior of complex systems.</a:t>
            </a:r>
          </a:p>
          <a:p>
            <a:pPr>
              <a:spcAft>
                <a:spcPts val="720"/>
              </a:spcAft>
            </a:pPr>
            <a:r>
              <a:rPr sz="1800"/>
              <a:t>By studying multivariable calculus, we can gain insights into diverse phenomena and make informed decisions in various fields.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Partial Derivatives and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Partial derivatives are a fundamental concept in multivariable calculus.</a:t>
            </a:r>
          </a:p>
          <a:p>
            <a:pPr>
              <a:spcAft>
                <a:spcPts val="720"/>
              </a:spcAft>
            </a:pPr>
            <a:r>
              <a:rPr sz="1800"/>
              <a:t>They allow us to measure how a function changes with respect to each of its variables while holding the other variables constant.</a:t>
            </a:r>
          </a:p>
          <a:p>
            <a:pPr>
              <a:spcAft>
                <a:spcPts val="720"/>
              </a:spcAft>
            </a:pPr>
            <a:r>
              <a:rPr sz="1800"/>
              <a:t>Gradients, which are vectors of partial derivatives, provide valuable information about the direction and rate of change of a function at a given point.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Partial Derivatives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Multiple integrals are extensions of single-variable integrals to functions of multiple variables.</a:t>
            </a:r>
          </a:p>
          <a:p>
            <a:pPr>
              <a:spcAft>
                <a:spcPts val="720"/>
              </a:spcAft>
            </a:pPr>
            <a:r>
              <a:rPr sz="1800"/>
              <a:t>They allow us to compute volumes, areas, and other quantities in higher dimensions.</a:t>
            </a:r>
          </a:p>
          <a:p>
            <a:pPr>
              <a:spcAft>
                <a:spcPts val="720"/>
              </a:spcAft>
            </a:pPr>
            <a:r>
              <a:rPr sz="1800"/>
              <a:t>By understanding multiple integrals, we can solve problems involving mass, probability, and other physical quantities in complex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Fields and Line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Vector fields associate a vector with each point in a region of space.</a:t>
            </a:r>
          </a:p>
          <a:p>
            <a:pPr>
              <a:spcAft>
                <a:spcPts val="720"/>
              </a:spcAft>
            </a:pPr>
            <a:r>
              <a:rPr sz="1800"/>
              <a:t>Line integrals allow us to compute the work done by a force field along a curve.</a:t>
            </a:r>
          </a:p>
          <a:p>
            <a:pPr>
              <a:spcAft>
                <a:spcPts val="720"/>
              </a:spcAft>
            </a:pPr>
            <a:r>
              <a:rPr sz="1800"/>
              <a:t>By studying vector fields and line integrals, we can analyze fluid flow, electromagnetic fields, and other vector phenomena.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Gradient, Curl, and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Gradient, curl, and divergence are fundamental operators in vector calculus.</a:t>
            </a:r>
          </a:p>
          <a:p>
            <a:pPr>
              <a:spcAft>
                <a:spcPts val="720"/>
              </a:spcAft>
            </a:pPr>
            <a:r>
              <a:rPr sz="1800"/>
              <a:t>They provide insights into the properties of vector fields and are essential for understanding the behavior of physical systems.</a:t>
            </a:r>
          </a:p>
          <a:p>
            <a:pPr>
              <a:spcAft>
                <a:spcPts val="720"/>
              </a:spcAft>
            </a:pPr>
            <a:r>
              <a:rPr sz="1800"/>
              <a:t>By applying these operators, we can analyze fluid flow, electromagnetism, and other phenomena in the natural world.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Vector Calculus</a:t>
            </a:r>
          </a:p>
        </p:txBody>
      </p:sp>
      <p:pic>
        <p:nvPicPr>
          <p:cNvPr id="5" name="Picture 4" descr="downloaded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Multivariable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concepts and techniques of multivariable calculus have wide-ranging applications in various fields.</a:t>
            </a:r>
          </a:p>
          <a:p>
            <a:pPr>
              <a:spcAft>
                <a:spcPts val="720"/>
              </a:spcAft>
            </a:pPr>
            <a:r>
              <a:rPr sz="1800"/>
              <a:t>Some examples include optimization problems in economics, fluid dynamics in engineering, and image processing in computer science.</a:t>
            </a:r>
          </a:p>
          <a:p>
            <a:pPr>
              <a:spcAft>
                <a:spcPts val="720"/>
              </a:spcAft>
            </a:pPr>
            <a:r>
              <a:rPr sz="1800"/>
              <a:t>By leveraging multivariable calculus, we can analyze and solve complex problems that arise in different disciplines.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While multivariable calculus is a powerful tool, it also poses challenges and limitations.</a:t>
            </a:r>
          </a:p>
          <a:p>
            <a:pPr>
              <a:spcAft>
                <a:spcPts val="720"/>
              </a:spcAft>
            </a:pPr>
            <a:r>
              <a:rPr sz="1800"/>
              <a:t>Some challenges include visualizing functions in higher dimensions, dealing with complex equations, and solving optimization problems with multiple constraints.</a:t>
            </a:r>
          </a:p>
          <a:p>
            <a:pPr>
              <a:spcAft>
                <a:spcPts val="720"/>
              </a:spcAft>
            </a:pPr>
            <a:r>
              <a:rPr sz="1800"/>
              <a:t>However, with practice and a deep understanding of the concepts, these challenges can be overcome.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