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45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1C1665-0808-0E45-BF05-E73614BE4AA2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C1B83FC-7BDA-7146-8769-24BECE99F18A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7208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665-0808-0E45-BF05-E73614BE4AA2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83FC-7BDA-7146-8769-24BECE99F18A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24994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665-0808-0E45-BF05-E73614BE4AA2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83FC-7BDA-7146-8769-24BECE99F18A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909389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665-0808-0E45-BF05-E73614BE4AA2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83FC-7BDA-7146-8769-24BECE99F18A}" type="slidenum">
              <a:rPr lang="en-AM" smtClean="0"/>
              <a:t>‹#›</a:t>
            </a:fld>
            <a:endParaRPr lang="en-AM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3671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665-0808-0E45-BF05-E73614BE4AA2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83FC-7BDA-7146-8769-24BECE99F18A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835647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665-0808-0E45-BF05-E73614BE4AA2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83FC-7BDA-7146-8769-24BECE99F18A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260540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665-0808-0E45-BF05-E73614BE4AA2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83FC-7BDA-7146-8769-24BECE99F18A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533436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665-0808-0E45-BF05-E73614BE4AA2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83FC-7BDA-7146-8769-24BECE99F18A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012219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665-0808-0E45-BF05-E73614BE4AA2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83FC-7BDA-7146-8769-24BECE99F18A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79140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665-0808-0E45-BF05-E73614BE4AA2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83FC-7BDA-7146-8769-24BECE99F18A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40968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665-0808-0E45-BF05-E73614BE4AA2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83FC-7BDA-7146-8769-24BECE99F18A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04286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665-0808-0E45-BF05-E73614BE4AA2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83FC-7BDA-7146-8769-24BECE99F18A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79440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665-0808-0E45-BF05-E73614BE4AA2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83FC-7BDA-7146-8769-24BECE99F18A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70596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665-0808-0E45-BF05-E73614BE4AA2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83FC-7BDA-7146-8769-24BECE99F18A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5555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665-0808-0E45-BF05-E73614BE4AA2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83FC-7BDA-7146-8769-24BECE99F18A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6454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665-0808-0E45-BF05-E73614BE4AA2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83FC-7BDA-7146-8769-24BECE99F18A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80598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665-0808-0E45-BF05-E73614BE4AA2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83FC-7BDA-7146-8769-24BECE99F18A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58623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C1665-0808-0E45-BF05-E73614BE4AA2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B83FC-7BDA-7146-8769-24BECE99F18A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395011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Tw Cen MT</vt:lpstr>
      <vt:lpstr>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davit01@student.ubc.ca</dc:creator>
  <cp:lastModifiedBy>davit01@student.ubc.ca</cp:lastModifiedBy>
  <cp:revision>2</cp:revision>
  <dcterms:created xsi:type="dcterms:W3CDTF">2024-03-20T01:39:06Z</dcterms:created>
  <dcterms:modified xsi:type="dcterms:W3CDTF">2024-03-20T02:07:40Z</dcterms:modified>
</cp:coreProperties>
</file>