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Introduction to Cows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your attention!</a:t>
            </a:r>
          </a:p>
          <a:p>
            <a:pPr>
              <a:spcAft>
                <a:spcPts val="720"/>
              </a:spcAft>
            </a:pPr>
            <a:r>
              <a:rPr sz="1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Cows?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Cows are large domesticated mammals that are commonly raised as livestock for their meat and milk.</a:t>
            </a:r>
          </a:p>
          <a:p>
            <a:pPr>
              <a:spcAft>
                <a:spcPts val="720"/>
              </a:spcAft>
            </a:pPr>
            <a:r>
              <a:rPr sz="1800"/>
              <a:t>They are herbivorous animals and belong to the Bovidae family, which also includes other animals such as bison, buffalo, and antelopes.</a:t>
            </a:r>
          </a:p>
          <a:p>
            <a:pPr>
              <a:spcAft>
                <a:spcPts val="720"/>
              </a:spcAft>
            </a:pPr>
            <a:r>
              <a:rPr sz="1800"/>
              <a:t>Cows are known for their distinctive appearance, with a large body, horns (in some breeds), and a spotted or solid-colored coat.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Uses of Cows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Cows have been domesticated for thousands of years and have various uses in human society.</a:t>
            </a:r>
          </a:p>
          <a:p>
            <a:pPr>
              <a:spcAft>
                <a:spcPts val="720"/>
              </a:spcAft>
            </a:pPr>
            <a:r>
              <a:rPr sz="1800"/>
              <a:t>They are primarily raised for their meat, which is a significant part of many cuisines worldwide.</a:t>
            </a:r>
          </a:p>
          <a:p>
            <a:pPr>
              <a:spcAft>
                <a:spcPts val="720"/>
              </a:spcAft>
            </a:pPr>
            <a:r>
              <a:rPr sz="1800"/>
              <a:t>Cows also provide milk, which is a valuable source of nutrition and is used to make dairy products such as cheese, butter, and yogurt.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Breeds of Cows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There are numerous breeds of cows, each with its own characteristics and purposes.</a:t>
            </a:r>
          </a:p>
          <a:p>
            <a:pPr>
              <a:spcAft>
                <a:spcPts val="720"/>
              </a:spcAft>
            </a:pPr>
            <a:r>
              <a:rPr sz="1800"/>
              <a:t>Some popular breeds include Holstein, Angus, Hereford, Jersey, and Brahman.</a:t>
            </a:r>
          </a:p>
          <a:p>
            <a:pPr>
              <a:spcAft>
                <a:spcPts val="720"/>
              </a:spcAft>
            </a:pPr>
            <a:r>
              <a:rPr sz="1800"/>
              <a:t>These breeds have been selectively bred over generations to enhance specific traits such as milk production, meat quality, or adaptability to different climates.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Cows in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Cows play a crucial role in agriculture, particularly in the livestock industry.</a:t>
            </a:r>
          </a:p>
          <a:p>
            <a:pPr>
              <a:spcAft>
                <a:spcPts val="720"/>
              </a:spcAft>
            </a:pPr>
            <a:r>
              <a:rPr sz="1800"/>
              <a:t>They contribute to the production of meat, milk, and other dairy products that are consumed by people worldwide.</a:t>
            </a:r>
          </a:p>
          <a:p>
            <a:pPr>
              <a:spcAft>
                <a:spcPts val="720"/>
              </a:spcAft>
            </a:pPr>
            <a:r>
              <a:rPr sz="1800"/>
              <a:t>In addition, cows also have an important impact on soil fertility through their grazing and waste deposition, which helps maintain healthy ecosystems in agricultural areas.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Cows in a Field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Caring for Cows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Proper care and management are essential for the health and well-being of cows.</a:t>
            </a:r>
          </a:p>
          <a:p>
            <a:pPr>
              <a:spcAft>
                <a:spcPts val="720"/>
              </a:spcAft>
            </a:pPr>
            <a:r>
              <a:rPr sz="1800"/>
              <a:t>They require a nutritious diet, access to clean water, and suitable shelter to protect them from extreme weather conditions.</a:t>
            </a:r>
          </a:p>
          <a:p>
            <a:pPr>
              <a:spcAft>
                <a:spcPts val="720"/>
              </a:spcAft>
            </a:pPr>
            <a:r>
              <a:rPr sz="1800"/>
              <a:t>Regular veterinary care, including vaccinations and disease prevention measures, is also important to ensure their overall health.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Interesting Facts about Cows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Here are some interesting facts about cows:</a:t>
            </a:r>
          </a:p>
          <a:p>
            <a:pPr>
              <a:spcAft>
                <a:spcPts val="720"/>
              </a:spcAft>
            </a:pPr>
            <a:r>
              <a:rPr sz="1800"/>
              <a:t>- Cows have a unique digestive system with four compartments in their stomach, allowing them to efficiently extract nutrients from plant-based diets.</a:t>
            </a:r>
          </a:p>
          <a:p>
            <a:pPr>
              <a:spcAft>
                <a:spcPts val="720"/>
              </a:spcAft>
            </a:pPr>
            <a:r>
              <a:rPr sz="1800"/>
              <a:t>- They have a highly developed sense of smell and can detect scents from up to six miles away.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 conclusion, cows are domesticated mammals that have been an important part of human society for centuries.</a:t>
            </a:r>
          </a:p>
          <a:p>
            <a:pPr>
              <a:spcAft>
                <a:spcPts val="720"/>
              </a:spcAft>
            </a:pPr>
            <a:r>
              <a:rPr sz="1800"/>
              <a:t>They provide us with meat and milk, contribute to agriculture, and have unique characteristics that make them fascinating creatures.</a:t>
            </a:r>
          </a:p>
          <a:p>
            <a:pPr>
              <a:spcAft>
                <a:spcPts val="720"/>
              </a:spcAft>
            </a:pPr>
            <a:r>
              <a:rPr sz="1800"/>
              <a:t>Understanding and caring for cows is crucial for sustainable farming practices and ensuring the well-being of these animals.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Smith, A. B. (2020). The Complete Guide to Cows: How to Choose the Best Breeds, Raise, and Take Care of Them. Simon &amp; Schuster.</a:t>
            </a:r>
          </a:p>
          <a:p>
            <a:pPr>
              <a:spcAft>
                <a:spcPts val="720"/>
              </a:spcAft>
            </a:pPr>
            <a:r>
              <a:rPr sz="1800"/>
              <a:t>2. Brown, M. (2018). Cows: An Illustrated Guide to the Breeds of the World. Storey Publishing.</a:t>
            </a:r>
          </a:p>
          <a:p>
            <a:pPr>
              <a:spcAft>
                <a:spcPts val="720"/>
              </a:spcAft>
            </a:pPr>
            <a:r>
              <a:rPr sz="1800"/>
              <a:t>3. Johnson, R. L. (2019). Caring for Cows: A Comprehensive Guide to Dairy Management. Wiley.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