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Cows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many different breeds of cows that can be categorized based on their origin, characteristics, and purpose.</a:t>
            </a:r>
          </a:p>
          <a:p>
            <a:pPr>
              <a:spcAft>
                <a:spcPts val="720"/>
              </a:spcAft>
            </a:pPr>
            <a:r>
              <a:rPr sz="1800"/>
              <a:t>Some common types of cows include Holstein, Angus, Hereford, Jersey, and Guernsey.</a:t>
            </a:r>
          </a:p>
          <a:p>
            <a:pPr>
              <a:spcAft>
                <a:spcPts val="720"/>
              </a:spcAft>
            </a:pPr>
            <a:r>
              <a:rPr sz="1800"/>
              <a:t>Each breed has its unique features and is suited for specific purposes such as dairy production or meat production.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Cows and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play a significant role in agriculture and food production.</a:t>
            </a:r>
          </a:p>
          <a:p>
            <a:pPr>
              <a:spcAft>
                <a:spcPts val="720"/>
              </a:spcAft>
            </a:pPr>
            <a:r>
              <a:rPr sz="1800"/>
              <a:t>They provide milk, meat, and other by-products such as leather and fertilizer.</a:t>
            </a:r>
          </a:p>
          <a:p>
            <a:pPr>
              <a:spcAft>
                <a:spcPts val="720"/>
              </a:spcAft>
            </a:pPr>
            <a:r>
              <a:rPr sz="1800"/>
              <a:t>Cows are also important for sustainable farming practices as they contribute to soil health and nutrient cycling through their manure.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