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Introduction to Cows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Cows?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Cows are large domesticated animals that are commonly raised for their milk, meat, and leather.</a:t>
            </a:r>
          </a:p>
          <a:p>
            <a:pPr>
              <a:spcAft>
                <a:spcPts val="720"/>
              </a:spcAft>
            </a:pPr>
            <a:r>
              <a:rPr sz="1800"/>
              <a:t>They are herbivores and have a complex digestive system that allows them to efficiently extract nutrients from grass and other plant material.</a:t>
            </a:r>
          </a:p>
          <a:p>
            <a:pPr>
              <a:spcAft>
                <a:spcPts val="720"/>
              </a:spcAft>
            </a:pPr>
            <a:r>
              <a:rPr sz="1800"/>
              <a:t>Cows are social animals that form strong bonds with their herd members and communicate through vocalizations and body 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 Breeds of Cows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There are numerous breeds of cows, each with its own unique characteristics and purposes.</a:t>
            </a:r>
          </a:p>
          <a:p>
            <a:pPr>
              <a:spcAft>
                <a:spcPts val="720"/>
              </a:spcAft>
            </a:pPr>
            <a:r>
              <a:rPr sz="1800"/>
              <a:t>Some popular cattle breeds include Holstein, Angus, Hereford, Jersey, and Brahman.</a:t>
            </a:r>
          </a:p>
          <a:p>
            <a:pPr>
              <a:spcAft>
                <a:spcPts val="720"/>
              </a:spcAft>
            </a:pPr>
            <a:r>
              <a:rPr sz="1800"/>
              <a:t>These breeds vary in size, color, milk production, and adaptability to different climates.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Cattle Farming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Cattle farming, also known as ranching or beef production, plays a significant role in the agricultural industry.</a:t>
            </a:r>
          </a:p>
          <a:p>
            <a:pPr>
              <a:spcAft>
                <a:spcPts val="720"/>
              </a:spcAft>
            </a:pPr>
            <a:r>
              <a:rPr sz="1800"/>
              <a:t>Cows are raised on farms for various purposes, including milk production, meat production, and breeding.</a:t>
            </a:r>
          </a:p>
          <a:p>
            <a:pPr>
              <a:spcAft>
                <a:spcPts val="720"/>
              </a:spcAft>
            </a:pPr>
            <a:r>
              <a:rPr sz="1800"/>
              <a:t>Cattle farmers employ different management practices to ensure the health and welfare of their cows and to maximize productivity.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Cattle Farm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