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Cows and Their Importance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Cattle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future of cattle farming involves sustainable practices and technological advancements.</a:t>
            </a:r>
          </a:p>
          <a:p>
            <a:pPr>
              <a:spcAft>
                <a:spcPts val="720"/>
              </a:spcAft>
            </a:pPr>
            <a:r>
              <a:rPr sz="1800"/>
              <a:t>Efforts are being made to reduce the environmental impact of cow farming, improve animal welfare, and optimize productivity.</a:t>
            </a:r>
          </a:p>
          <a:p>
            <a:pPr>
              <a:spcAft>
                <a:spcPts val="720"/>
              </a:spcAft>
            </a:pPr>
            <a:r>
              <a:rPr sz="1800"/>
              <a:t>Innovations such as precision farming and genetic engineering may play a significant role in shaping the future of cattle farming.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cows are remarkable animals that have been integral to human civilization for centuries.</a:t>
            </a:r>
          </a:p>
          <a:p>
            <a:pPr>
              <a:spcAft>
                <a:spcPts val="720"/>
              </a:spcAft>
            </a:pPr>
            <a:r>
              <a:rPr sz="1800"/>
              <a:t>From providing essential resources to their cultural significance, cows have a profound impact on various aspects of our lives.</a:t>
            </a:r>
          </a:p>
          <a:p>
            <a:pPr>
              <a:spcAft>
                <a:spcPts val="720"/>
              </a:spcAft>
            </a:pPr>
            <a:r>
              <a:rPr sz="1800"/>
              <a:t>It is essential to ensure their welfare, promote sustainable farming practices, and appreciate their contributions.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Murray, M., &amp; Murray, C. (2006). Cows! Strange and Wonderful. Peachtree Publishing Company.</a:t>
            </a:r>
          </a:p>
          <a:p>
            <a:pPr>
              <a:spcAft>
                <a:spcPts val="720"/>
              </a:spcAft>
            </a:pPr>
            <a:r>
              <a:rPr sz="1800"/>
              <a:t>2. Field, S. J. G. (2014). Cattle: A Handbook to the Breeds of the World. Ivy Press.</a:t>
            </a:r>
          </a:p>
          <a:p>
            <a:pPr>
              <a:spcAft>
                <a:spcPts val="720"/>
              </a:spcAft>
            </a:pPr>
            <a:r>
              <a:rPr sz="1800"/>
              <a:t>3. Langlois, B. (2017). Sacred Cows: The Truth About Divorce and Marriage. Sweetgrass Publishing.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are large domesticated mammals known for their significance in agriculture and food production.</a:t>
            </a:r>
          </a:p>
          <a:p>
            <a:pPr>
              <a:spcAft>
                <a:spcPts val="720"/>
              </a:spcAft>
            </a:pPr>
            <a:r>
              <a:rPr sz="1800"/>
              <a:t>They are herbivores, commonly found in farms and grasslands, and are usually reared for dairy products, meat, and leather.</a:t>
            </a:r>
          </a:p>
          <a:p>
            <a:pPr>
              <a:spcAft>
                <a:spcPts val="720"/>
              </a:spcAft>
            </a:pPr>
            <a:r>
              <a:rPr sz="1800"/>
              <a:t>Cows are known for their gentle nature and are highly social animals that form strong bonds within their herds.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Cattle Breeds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numerous breeds of cows, each with its own distinct characteristics and purposes.</a:t>
            </a:r>
          </a:p>
          <a:p>
            <a:pPr>
              <a:spcAft>
                <a:spcPts val="720"/>
              </a:spcAft>
            </a:pPr>
            <a:r>
              <a:rPr sz="1800"/>
              <a:t>Some popular cattle breeds include Holstein, Angus, Hereford, Jersey, and Brahman.</a:t>
            </a:r>
          </a:p>
          <a:p>
            <a:pPr>
              <a:spcAft>
                <a:spcPts val="720"/>
              </a:spcAft>
            </a:pPr>
            <a:r>
              <a:rPr sz="1800"/>
              <a:t>These breeds are selectively bred for specific traits such as milk production, meat quality, and adaptability to different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Cows in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play a vital role in agriculture and food production.</a:t>
            </a:r>
          </a:p>
          <a:p>
            <a:pPr>
              <a:spcAft>
                <a:spcPts val="720"/>
              </a:spcAft>
            </a:pPr>
            <a:r>
              <a:rPr sz="1800"/>
              <a:t>They are a primary source of milk, which is a nutritious and essential part of the human diet.</a:t>
            </a:r>
          </a:p>
          <a:p>
            <a:pPr>
              <a:spcAft>
                <a:spcPts val="720"/>
              </a:spcAft>
            </a:pPr>
            <a:r>
              <a:rPr sz="1800"/>
              <a:t>Cows also contribute to the production of meat, leather, fertilizers, and other by-products that are used in various industries.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Cattle Farming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Cattle farming involves various practices to ensure the well-being and productivity of cows.</a:t>
            </a:r>
          </a:p>
          <a:p>
            <a:pPr>
              <a:spcAft>
                <a:spcPts val="720"/>
              </a:spcAft>
            </a:pPr>
            <a:r>
              <a:rPr sz="1800"/>
              <a:t>These practices include proper nutrition, vaccination, regular health check-ups, and maintaining suitable living conditions.</a:t>
            </a:r>
          </a:p>
          <a:p>
            <a:pPr>
              <a:spcAft>
                <a:spcPts val="720"/>
              </a:spcAft>
            </a:pPr>
            <a:r>
              <a:rPr sz="1800"/>
              <a:t>Cattle farmers also implement breeding programs to improve desirable traits in their herds and maximize productivity.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have both positive and negative environmental impacts.</a:t>
            </a:r>
          </a:p>
          <a:p>
            <a:pPr>
              <a:spcAft>
                <a:spcPts val="720"/>
              </a:spcAft>
            </a:pPr>
            <a:r>
              <a:rPr sz="1800"/>
              <a:t>On the positive side, they contribute to nutrient cycling and soil fertility through manure deposition.</a:t>
            </a:r>
          </a:p>
          <a:p>
            <a:pPr>
              <a:spcAft>
                <a:spcPts val="720"/>
              </a:spcAft>
            </a:pPr>
            <a:r>
              <a:rPr sz="1800"/>
              <a:t>However, methane emissions from cow digestion are a significant contributor to greenhouse gas emissions, contributing to climate change.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Cows in Art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have also been depicted in various forms of art and have cultural significance in different societies.</a:t>
            </a:r>
          </a:p>
          <a:p>
            <a:pPr>
              <a:spcAft>
                <a:spcPts val="720"/>
              </a:spcAft>
            </a:pPr>
            <a:r>
              <a:rPr sz="1800"/>
              <a:t>They are often associated with pastoral life, fertility, and abundance.</a:t>
            </a:r>
          </a:p>
          <a:p>
            <a:pPr>
              <a:spcAft>
                <a:spcPts val="720"/>
              </a:spcAft>
            </a:pPr>
            <a:r>
              <a:rPr sz="1800"/>
              <a:t>Artists have captured the beauty and grace of cows in paintings, sculptures, and other art forms.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Cows in Art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Interesting Facts about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Here are some interesting facts about cows:</a:t>
            </a:r>
          </a:p>
          <a:p>
            <a:pPr>
              <a:spcAft>
                <a:spcPts val="720"/>
              </a:spcAft>
            </a:pPr>
            <a:r>
              <a:rPr sz="1800"/>
              <a:t>1. Cows have a unique digestive system with four compartments in their stomach.</a:t>
            </a:r>
          </a:p>
          <a:p>
            <a:pPr>
              <a:spcAft>
                <a:spcPts val="720"/>
              </a:spcAft>
            </a:pPr>
            <a:r>
              <a:rPr sz="1800"/>
              <a:t>2. They can see color and have panoramic vision, allowing them to have a wide field of view.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Cows in Literature and Mythology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have been mentioned in various literary works and mythologies throughout history.</a:t>
            </a:r>
          </a:p>
          <a:p>
            <a:pPr>
              <a:spcAft>
                <a:spcPts val="720"/>
              </a:spcAft>
            </a:pPr>
            <a:r>
              <a:rPr sz="1800"/>
              <a:t>In Hindu mythology, cows are considered sacred and symbolize wealth, abundance, and purity.</a:t>
            </a:r>
          </a:p>
          <a:p>
            <a:pPr>
              <a:spcAft>
                <a:spcPts val="720"/>
              </a:spcAft>
            </a:pPr>
            <a:r>
              <a:rPr sz="1800"/>
              <a:t>They have also been featured in folklore and children's stories, portraying their importance in different cultures.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