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Basics of Cows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Breeds of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numerous breeds of cows that come in different shapes, sizes, and colors.</a:t>
            </a:r>
          </a:p>
          <a:p>
            <a:pPr>
              <a:spcAft>
                <a:spcPts val="720"/>
              </a:spcAft>
            </a:pPr>
            <a:r>
              <a:rPr sz="1800"/>
              <a:t>Some popular cow breeds include Holstein, Angus, Hereford, Jersey, and Guernsey.</a:t>
            </a:r>
          </a:p>
          <a:p>
            <a:pPr>
              <a:spcAft>
                <a:spcPts val="720"/>
              </a:spcAft>
            </a:pPr>
            <a:r>
              <a:rPr sz="1800"/>
              <a:t>Each breed has its own unique characteristics and is suited for different purposes such as milk production, beef production, or both.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Cattle Farming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Cattle farming is the practice of raising cows for various purposes.</a:t>
            </a:r>
          </a:p>
          <a:p>
            <a:pPr>
              <a:spcAft>
                <a:spcPts val="720"/>
              </a:spcAft>
            </a:pPr>
            <a:r>
              <a:rPr sz="1800"/>
              <a:t>It involves managing the health, nutrition, and breeding of cows to ensure optimal production.</a:t>
            </a:r>
          </a:p>
          <a:p>
            <a:pPr>
              <a:spcAft>
                <a:spcPts val="720"/>
              </a:spcAft>
            </a:pPr>
            <a:r>
              <a:rPr sz="1800"/>
              <a:t>Cattle farming can be a profitable business and plays a significant role in the agricultural industry.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Cows and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play a crucial role in the ecosystem and the environment.</a:t>
            </a:r>
          </a:p>
          <a:p>
            <a:pPr>
              <a:spcAft>
                <a:spcPts val="720"/>
              </a:spcAft>
            </a:pPr>
            <a:r>
              <a:rPr sz="1800"/>
              <a:t>They contribute to nutrient cycling and soil fertility through their manure.</a:t>
            </a:r>
          </a:p>
          <a:p>
            <a:pPr>
              <a:spcAft>
                <a:spcPts val="720"/>
              </a:spcAft>
            </a:pPr>
            <a:r>
              <a:rPr sz="1800"/>
              <a:t>Cows also help in maintaining grasslands by grazing and preventing them from becoming overgrown.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