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Cows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are generally classified into different types based on their purpose and characteristics.</a:t>
            </a:r>
          </a:p>
          <a:p>
            <a:pPr>
              <a:spcAft>
                <a:spcPts val="720"/>
              </a:spcAft>
            </a:pPr>
            <a:r>
              <a:rPr sz="1800"/>
              <a:t>Some popular types of cows include dairy cows, beef cows, and dual-purpose cows.</a:t>
            </a:r>
          </a:p>
          <a:p>
            <a:pPr>
              <a:spcAft>
                <a:spcPts val="720"/>
              </a:spcAft>
            </a:pPr>
            <a:r>
              <a:rPr sz="1800"/>
              <a:t>Dairy cows are specifically bred and raised for milk production, while beef cows are raised for meat production. Dual-purpose cows can be used for both milk and meat production.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Caring for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Caring for cows involves providing them with proper nutrition, shelter, and healthcare.</a:t>
            </a:r>
          </a:p>
          <a:p>
            <a:pPr>
              <a:spcAft>
                <a:spcPts val="720"/>
              </a:spcAft>
            </a:pPr>
            <a:r>
              <a:rPr sz="1800"/>
              <a:t>They should have access to fresh and clean water, as well as a balanced diet consisting of grass, hay, and other feed.</a:t>
            </a:r>
          </a:p>
          <a:p>
            <a:pPr>
              <a:spcAft>
                <a:spcPts val="720"/>
              </a:spcAft>
            </a:pPr>
            <a:r>
              <a:rPr sz="1800"/>
              <a:t>Regular veterinary care, vaccinations, and deworming are essential for maintaining the health and well-being of cows.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Cows in a Farm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