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45"/>
  </p:normalViewPr>
  <p:slideViewPr>
    <p:cSldViewPr snapToGrid="0">
      <p:cViewPr varScale="1">
        <p:scale>
          <a:sx n="125" d="100"/>
          <a:sy n="125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2F59-0067-6B47-A20F-97AFE4DD7D55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C60BD78-D94D-0941-B94F-E68328B07D86}" type="slidenum">
              <a:rPr lang="en-AM" smtClean="0"/>
              <a:t>‹#›</a:t>
            </a:fld>
            <a:endParaRPr lang="en-AM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07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2F59-0067-6B47-A20F-97AFE4DD7D55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BD78-D94D-0941-B94F-E68328B07D86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61967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2F59-0067-6B47-A20F-97AFE4DD7D55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BD78-D94D-0941-B94F-E68328B07D86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2337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2F59-0067-6B47-A20F-97AFE4DD7D55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BD78-D94D-0941-B94F-E68328B07D86}" type="slidenum">
              <a:rPr lang="en-AM" smtClean="0"/>
              <a:t>‹#›</a:t>
            </a:fld>
            <a:endParaRPr lang="en-AM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47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2F59-0067-6B47-A20F-97AFE4DD7D55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BD78-D94D-0941-B94F-E68328B07D86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4424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2F59-0067-6B47-A20F-97AFE4DD7D55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BD78-D94D-0941-B94F-E68328B07D86}" type="slidenum">
              <a:rPr lang="en-AM" smtClean="0"/>
              <a:t>‹#›</a:t>
            </a:fld>
            <a:endParaRPr lang="en-AM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7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2F59-0067-6B47-A20F-97AFE4DD7D55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BD78-D94D-0941-B94F-E68328B07D86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307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2F59-0067-6B47-A20F-97AFE4DD7D55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BD78-D94D-0941-B94F-E68328B07D86}" type="slidenum">
              <a:rPr lang="en-AM" smtClean="0"/>
              <a:t>‹#›</a:t>
            </a:fld>
            <a:endParaRPr lang="en-AM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44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2F59-0067-6B47-A20F-97AFE4DD7D55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BD78-D94D-0941-B94F-E68328B07D86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93707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2F59-0067-6B47-A20F-97AFE4DD7D55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BD78-D94D-0941-B94F-E68328B07D86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7271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2F59-0067-6B47-A20F-97AFE4DD7D55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BD78-D94D-0941-B94F-E68328B07D86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070466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86B2F59-0067-6B47-A20F-97AFE4DD7D55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0BD78-D94D-0941-B94F-E68328B07D86}" type="slidenum">
              <a:rPr lang="en-AM" smtClean="0"/>
              <a:t>‹#›</a:t>
            </a:fld>
            <a:endParaRPr lang="en-AM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2574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Calculus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Language of Change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Calculus is a powerful tool for exploring and understanding the dynamics of change in the world around us</a:t>
            </a:r>
          </a:p>
          <a:p>
            <a:pPr>
              <a:spcAft>
                <a:spcPts val="720"/>
              </a:spcAft>
            </a:pPr>
            <a:r>
              <a:rPr sz="1800"/>
              <a:t>Its application spans across numerous fields, showcasing its versatility and fundamental importance in solving real-world problems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Calculus?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Calculus is a branch of mathematics that studies continuous change</a:t>
            </a:r>
          </a:p>
          <a:p>
            <a:pPr>
              <a:spcAft>
                <a:spcPts val="720"/>
              </a:spcAft>
            </a:pPr>
            <a:r>
              <a:rPr sz="1800"/>
              <a:t>It's divided into differential calculus and integral calculus which explore change and accumulation respectively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Foundations of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 concept of the limit is fundamental in calculus, defining how functions behave as inputs approach a certain value</a:t>
            </a:r>
          </a:p>
          <a:p>
            <a:pPr>
              <a:spcAft>
                <a:spcPts val="720"/>
              </a:spcAft>
            </a:pPr>
            <a:r>
              <a:rPr sz="1800"/>
              <a:t>Limits help us understand the behavior of functions at points where they are not explicitly defined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Differential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Differential calculus focuses on the rate at which quantities change</a:t>
            </a:r>
          </a:p>
          <a:p>
            <a:pPr>
              <a:spcAft>
                <a:spcPts val="720"/>
              </a:spcAft>
            </a:pPr>
            <a:r>
              <a:rPr sz="1800"/>
              <a:t>The derivative, a key concept, quantifies how a function changes as its input changes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Integral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Integral calculus is centered on accumulation and area under curves</a:t>
            </a:r>
          </a:p>
          <a:p>
            <a:pPr>
              <a:spcAft>
                <a:spcPts val="720"/>
              </a:spcAft>
            </a:pPr>
            <a:r>
              <a:rPr sz="1800"/>
              <a:t>It finds application in computing areas, volumes, and in understanding the cumulative effect of change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Fundamental Theorem of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This theorem provides a connection between differentiation and integration</a:t>
            </a:r>
          </a:p>
          <a:p>
            <a:pPr>
              <a:spcAft>
                <a:spcPts val="720"/>
              </a:spcAft>
            </a:pPr>
            <a:r>
              <a:rPr sz="1800"/>
              <a:t>It asserts that differentiation and integration are, in a sense, inverse operations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Calculus is instrumental in fields such as physics, engineering, economics, statistics, and even medicine</a:t>
            </a:r>
          </a:p>
          <a:p>
            <a:pPr>
              <a:spcAft>
                <a:spcPts val="720"/>
              </a:spcAft>
            </a:pPr>
            <a:r>
              <a:rPr sz="1800"/>
              <a:t>It helps in solving problems related to motion, electricity, heat, light, harmonics, acoustics, astronomy, and much more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Limits and Continuity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A function is continuous if, for every point in its domain, the limit as you approach that point equals the function's value</a:t>
            </a:r>
          </a:p>
          <a:p>
            <a:pPr>
              <a:spcAft>
                <a:spcPts val="720"/>
              </a:spcAft>
            </a:pPr>
            <a:r>
              <a:rPr sz="1800"/>
              <a:t>Understanding discontinuities is key to mastering calculus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Differentiation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Several techniques like the chain rule, product rule, and quotient rule facilitate the differentiation of complex functions</a:t>
            </a:r>
          </a:p>
          <a:p>
            <a:pPr>
              <a:spcAft>
                <a:spcPts val="720"/>
              </a:spcAft>
            </a:pPr>
            <a:r>
              <a:rPr sz="1800"/>
              <a:t>Understanding these techniques is vital for solving various calculus problems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MS Shell Dlg 2</vt:lpstr>
      <vt:lpstr>Wingdings</vt:lpstr>
      <vt:lpstr>Wingdings 3</vt:lpstr>
      <vt:lpstr>Madison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davit01@student.ubc.ca</dc:creator>
  <cp:lastModifiedBy>davit01@student.ubc.ca</cp:lastModifiedBy>
  <cp:revision>2</cp:revision>
  <dcterms:created xsi:type="dcterms:W3CDTF">2024-03-20T01:33:41Z</dcterms:created>
  <dcterms:modified xsi:type="dcterms:W3CDTF">2024-03-20T02:06:58Z</dcterms:modified>
</cp:coreProperties>
</file>