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5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9910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18820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7865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354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893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2756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7088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0320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19726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053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9783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164025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02937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6514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506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469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48514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609-CE72-8142-81BC-C32929048CAB}" type="datetimeFigureOut">
              <a:rPr lang="en-AM" smtClean="0"/>
              <a:t>19.03.24</a:t>
            </a:fld>
            <a:endParaRPr lang="en-A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C624-DF5C-6F40-A7ED-3643018B58CE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25108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Cows: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These Gentle Giants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Significance of Cows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Cows play a significant role in agriculture and economies around the world. They provide essential products including milk, cheese, butter, and beef which are staples in many diets</a:t>
            </a:r>
          </a:p>
          <a:p>
            <a:pPr>
              <a:spcAft>
                <a:spcPts val="720"/>
              </a:spcAft>
            </a:pPr>
            <a:r>
              <a:rPr sz="1800"/>
              <a:t>Beyond their agricultural value, cows hold cultural significance in various societies. In some cultures, they are revered as sacred animals and are integral to rituals and traditions</a:t>
            </a:r>
          </a:p>
          <a:p>
            <a:pPr>
              <a:spcAft>
                <a:spcPts val="720"/>
              </a:spcAft>
            </a:pPr>
            <a:r>
              <a:rPr sz="1800"/>
              <a:t>Cows also contribute to the livelihoods of millions of farmers globally. Small-scale dairy farming can be a pathway out of poverty for many families, making cow welfare and productivity key concerns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2024-03-20T01:40:28Z</dcterms:created>
  <dcterms:modified xsi:type="dcterms:W3CDTF">2024-03-20T02:08:03Z</dcterms:modified>
</cp:coreProperties>
</file>