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the Roman Empire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Historical Overview of Ancient Rome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Legacy of the Roman Empire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Roman Empire left a lasting legacy on the world.</a:t>
            </a:r>
          </a:p>
          <a:p>
            <a:pPr>
              <a:spcAft>
                <a:spcPts val="720"/>
              </a:spcAft>
            </a:pPr>
            <a:r>
              <a:rPr sz="1800"/>
              <a:t>Their legal system, known as Roman law, influenced modern legal systems.</a:t>
            </a:r>
          </a:p>
          <a:p>
            <a:pPr>
              <a:spcAft>
                <a:spcPts val="720"/>
              </a:spcAft>
            </a:pPr>
            <a:r>
              <a:rPr sz="1800"/>
              <a:t>Roman art, architecture, and literature continue to be admired and studied today.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1. Beard, M. (2015). SPQR: A History of Ancient Rome. Liveright Publishing.</a:t>
            </a:r>
          </a:p>
          <a:p>
            <a:pPr>
              <a:spcAft>
                <a:spcPts val="720"/>
              </a:spcAft>
            </a:pPr>
            <a:r>
              <a:rPr sz="1800"/>
              <a:t>2. Gibbon, E. (1776). The History of the Decline and Fall of the Roman Empire. Strahan &amp; Cadell.</a:t>
            </a:r>
          </a:p>
          <a:p>
            <a:pPr>
              <a:spcAft>
                <a:spcPts val="720"/>
              </a:spcAft>
            </a:pPr>
            <a:r>
              <a:rPr sz="1800"/>
              <a:t>3. Ward-Perkins, B. (2006). The Fall of Rome: And the End of Civilization. Oxford University Press.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 conclusion, the Roman Empire was a remarkable civilization that left a significant impact on world history.</a:t>
            </a:r>
          </a:p>
          <a:p>
            <a:pPr>
              <a:spcAft>
                <a:spcPts val="720"/>
              </a:spcAft>
            </a:pPr>
            <a:r>
              <a:rPr sz="1800"/>
              <a:t>From its humble beginnings to its grand empire, Rome influenced politics, culture, and governance.</a:t>
            </a:r>
          </a:p>
          <a:p>
            <a:pPr>
              <a:spcAft>
                <a:spcPts val="720"/>
              </a:spcAft>
            </a:pPr>
            <a:r>
              <a:rPr sz="1800"/>
              <a:t>By understanding the history of the Roman Empire, we can gain insights into the foundations of modern society and appreciate the achievements of this ancient civilization.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Thank you for your attention!</a:t>
            </a:r>
          </a:p>
          <a:p>
            <a:pPr>
              <a:spcAft>
                <a:spcPts val="720"/>
              </a:spcAft>
            </a:pPr>
            <a:r>
              <a:rPr sz="180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was the Roman Empire?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Roman Empire was one of the largest and most powerful empires in history.</a:t>
            </a:r>
          </a:p>
          <a:p>
            <a:pPr>
              <a:spcAft>
                <a:spcPts val="720"/>
              </a:spcAft>
            </a:pPr>
            <a:r>
              <a:rPr sz="1800"/>
              <a:t>It emerged from the Roman Republic and expanded its territory through military conquests and strategic alliances.</a:t>
            </a:r>
          </a:p>
          <a:p>
            <a:pPr>
              <a:spcAft>
                <a:spcPts val="720"/>
              </a:spcAft>
            </a:pPr>
            <a:r>
              <a:rPr sz="1800"/>
              <a:t>At its height, the Roman Empire encompassed vast regions in Europe, Africa, and Asia.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Founding of 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According to legend, Rome was founded by Romulus and Remus, twin brothers who were raised by a she-wolf.</a:t>
            </a:r>
          </a:p>
          <a:p>
            <a:pPr>
              <a:spcAft>
                <a:spcPts val="720"/>
              </a:spcAft>
            </a:pPr>
            <a:r>
              <a:rPr sz="1800"/>
              <a:t>They established the city on the banks of the Tiber River in 753 BC.</a:t>
            </a:r>
          </a:p>
          <a:p>
            <a:pPr>
              <a:spcAft>
                <a:spcPts val="720"/>
              </a:spcAft>
            </a:pPr>
            <a:r>
              <a:rPr sz="1800"/>
              <a:t>Over time, Rome grew from a small settlement into a powerful city-state.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Government and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Roman Empire was governed by a combination of elected officials, including senators and consuls.</a:t>
            </a:r>
          </a:p>
          <a:p>
            <a:pPr>
              <a:spcAft>
                <a:spcPts val="720"/>
              </a:spcAft>
            </a:pPr>
            <a:r>
              <a:rPr sz="1800"/>
              <a:t>The emperor, who held supreme power, was often chosen from the ruling family or appointed by the military.</a:t>
            </a:r>
          </a:p>
          <a:p>
            <a:pPr>
              <a:spcAft>
                <a:spcPts val="720"/>
              </a:spcAft>
            </a:pPr>
            <a:r>
              <a:rPr sz="1800"/>
              <a:t>Notable emperors include Augustus, Julius Caesar, and Marcus Aurelius.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Roman Society and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Roman society was divided into classes, with the upper class known as the patricians and the lower class as the plebeians.</a:t>
            </a:r>
          </a:p>
          <a:p>
            <a:pPr>
              <a:spcAft>
                <a:spcPts val="720"/>
              </a:spcAft>
            </a:pPr>
            <a:r>
              <a:rPr sz="1800"/>
              <a:t>The Romans were known for their engineering feats, such as the construction of aqueducts, roads, and bridges.</a:t>
            </a:r>
          </a:p>
          <a:p>
            <a:pPr>
              <a:spcAft>
                <a:spcPts val="720"/>
              </a:spcAft>
            </a:pPr>
            <a:r>
              <a:rPr sz="1800"/>
              <a:t>They also had a rich culture, including art, literature, and architecture.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Roman Military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Roman military was instrumental in expanding and defending the empire.</a:t>
            </a:r>
          </a:p>
          <a:p>
            <a:pPr>
              <a:spcAft>
                <a:spcPts val="720"/>
              </a:spcAft>
            </a:pPr>
            <a:r>
              <a:rPr sz="1800"/>
              <a:t>It was organized into legions, each consisting of around 5,000 soldiers.</a:t>
            </a:r>
          </a:p>
          <a:p>
            <a:pPr>
              <a:spcAft>
                <a:spcPts val="720"/>
              </a:spcAft>
            </a:pPr>
            <a:r>
              <a:rPr sz="1800"/>
              <a:t>The Roman army utilized advanced military tactics and engineering skills to achieve victories.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Roman Legionaries</a:t>
            </a:r>
          </a:p>
        </p:txBody>
      </p:sp>
      <p:pic>
        <p:nvPicPr>
          <p:cNvPr id="5" name="Picture 4" descr="downloaded_im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Roman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Roman architecture is known for its grandeur and innovation.</a:t>
            </a:r>
          </a:p>
          <a:p>
            <a:pPr>
              <a:spcAft>
                <a:spcPts val="720"/>
              </a:spcAft>
            </a:pPr>
            <a:r>
              <a:rPr sz="1800"/>
              <a:t>They built structures such as the Colosseum, aqueducts, and the Pantheon.</a:t>
            </a:r>
          </a:p>
          <a:p>
            <a:pPr>
              <a:spcAft>
                <a:spcPts val="720"/>
              </a:spcAft>
            </a:pPr>
            <a:r>
              <a:rPr sz="1800"/>
              <a:t>Roman architecture continues to inspire and influence modern design.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Roman Religion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Romans had a polytheistic religion, with various gods and goddesses.</a:t>
            </a:r>
          </a:p>
          <a:p>
            <a:pPr>
              <a:spcAft>
                <a:spcPts val="720"/>
              </a:spcAft>
            </a:pPr>
            <a:r>
              <a:rPr sz="1800"/>
              <a:t>They worshipped deities such as Jupiter, Mars, and Venus.</a:t>
            </a:r>
          </a:p>
          <a:p>
            <a:pPr>
              <a:spcAft>
                <a:spcPts val="720"/>
              </a:spcAft>
            </a:pPr>
            <a:r>
              <a:rPr sz="1800"/>
              <a:t>Religion played a significant role in Roman society, with religious ceremonies and rituals being an integral part of daily life.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Decline and Fall of the Roman Empire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decline of the Roman Empire was a gradual process influenced by various factors.</a:t>
            </a:r>
          </a:p>
          <a:p>
            <a:pPr>
              <a:spcAft>
                <a:spcPts val="720"/>
              </a:spcAft>
            </a:pPr>
            <a:r>
              <a:rPr sz="1800"/>
              <a:t>These factors included internal conflict, economic instability, and invasions by barbarian tribes.</a:t>
            </a:r>
          </a:p>
          <a:p>
            <a:pPr>
              <a:spcAft>
                <a:spcPts val="720"/>
              </a:spcAft>
            </a:pPr>
            <a:r>
              <a:rPr sz="1800"/>
              <a:t>The Western Roman Empire ultimately fell in 476 AD, while the Eastern Roman Empire, known as the Byzantine Empire, continued to exist for centuries.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