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0907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2230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1151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67895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3868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87152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1109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0280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M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10144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M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3203083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3D47D63-9155-7F43-AE56-3E58423064C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062A5C-2D98-054F-A583-25405835DB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05169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Multivariable 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Concepts Beyond Single-Variable Calculus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Fundamentals of Multivariable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Multivariable calculus, also known as multivariate calculus, extends the concepts of single-variable calculus to higher dimensions. Its primary focus is on functions of two or more variables.</a:t>
            </a:r>
          </a:p>
          <a:p>
            <a:pPr>
              <a:spcAft>
                <a:spcPts val="720"/>
              </a:spcAft>
            </a:pPr>
            <a:r>
              <a:rPr sz="1800"/>
              <a:t>Key topics include partial derivatives and multiple integrals. Partial derivatives allow us to measure how a function changes as each variable changes while others are held fixed.</a:t>
            </a:r>
          </a:p>
          <a:p>
            <a:pPr>
              <a:spcAft>
                <a:spcPts val="720"/>
              </a:spcAft>
            </a:pPr>
            <a:r>
              <a:rPr sz="1800"/>
              <a:t>Multiple integrals, on the other hand, enable us to calculate the volume under surfaces and are fundamental in physics for calculating mass, volume, and center of mass.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Multivariable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Multivariable calculus has wide applications across engineering, physics, economics, and computer science. It's crucial in fields like machine learning for optimizing algorithms.</a:t>
            </a:r>
          </a:p>
          <a:p>
            <a:pPr>
              <a:spcAft>
                <a:spcPts val="720"/>
              </a:spcAft>
            </a:pPr>
            <a:r>
              <a:rPr sz="1800"/>
              <a:t>In physics, it's used to describe the motion of objects in three-dimensional space and to solve Maxwell's equations in electromagnetism.</a:t>
            </a:r>
          </a:p>
          <a:p>
            <a:pPr>
              <a:spcAft>
                <a:spcPts val="720"/>
              </a:spcAft>
            </a:pPr>
            <a:r>
              <a:rPr sz="1800"/>
              <a:t>In economics, multivariable calculus helps in understanding how different factors affect the market and in optimizing profit, production, and cost functions.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2024-03-20T01:38:55Z</dcterms:created>
  <dcterms:modified xsi:type="dcterms:W3CDTF">2024-03-20T02:07:33Z</dcterms:modified>
</cp:coreProperties>
</file>