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0907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23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115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67895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3868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8715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1109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28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M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014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320308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516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Multivariable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Concepts Beyond Single-Variable Calculus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2024-03-20T01:38:55Z</dcterms:created>
  <dcterms:modified xsi:type="dcterms:W3CDTF">2024-03-20T02:07:33Z</dcterms:modified>
</cp:coreProperties>
</file>