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 Concepts of Calculus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While calculus is a powerful and versatile tool, it also poses challenges and limitations.</a:t>
            </a:r>
          </a:p>
          <a:p>
            <a:pPr>
              <a:spcAft>
                <a:spcPts val="720"/>
              </a:spcAft>
            </a:pPr>
            <a:r>
              <a:rPr sz="1800"/>
              <a:t>Some challenges include the complexity of calculations, the need for precise mathematical reasoning, and the requirement of a strong foundation in algebra and trigonometry.</a:t>
            </a:r>
          </a:p>
          <a:p>
            <a:pPr>
              <a:spcAft>
                <a:spcPts val="720"/>
              </a:spcAft>
            </a:pPr>
            <a:r>
              <a:rPr sz="1800"/>
              <a:t>Understanding and applying calculus concepts can be challenging, but with practice and perseverance, it can be mastered.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calculus holds exciting possibilities.</a:t>
            </a:r>
          </a:p>
          <a:p>
            <a:pPr>
              <a:spcAft>
                <a:spcPts val="720"/>
              </a:spcAft>
            </a:pPr>
            <a:r>
              <a:rPr sz="1800"/>
              <a:t>Advancements in technology, such as computational tools and artificial intelligence, can further enhance the application and understanding of calculus.</a:t>
            </a:r>
          </a:p>
          <a:p>
            <a:pPr>
              <a:spcAft>
                <a:spcPts val="720"/>
              </a:spcAft>
            </a:pPr>
            <a:r>
              <a:rPr sz="1800"/>
              <a:t>Ongoing research and development in calculus will continue to contribute to various fields and drive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calculus is a fundamental branch of mathematics that deals with change and motion.</a:t>
            </a:r>
          </a:p>
          <a:p>
            <a:pPr>
              <a:spcAft>
                <a:spcPts val="720"/>
              </a:spcAft>
            </a:pPr>
            <a:r>
              <a:rPr sz="1800"/>
              <a:t>It provides powerful tools, such as differentiation and integration, for analyzing and predicting continuous change.</a:t>
            </a:r>
          </a:p>
          <a:p>
            <a:pPr>
              <a:spcAft>
                <a:spcPts val="720"/>
              </a:spcAft>
            </a:pPr>
            <a:r>
              <a:rPr sz="1800"/>
              <a:t>By understanding and applying calculus concepts, we can solve real-world problems and gain deeper insights into the workings of the natural world.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Stewart, J. (2015). Calculus: Early Transcendentals (8th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Larson, R., &amp; Edwards, B. (2018). Calculus (11th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3. Khan Academy. (n.d.). Calculus. Retrieved from https://www.khanacademy.org/math/calculus-home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a branch of mathematics that deals with change and motion.</a:t>
            </a:r>
          </a:p>
          <a:p>
            <a:pPr>
              <a:spcAft>
                <a:spcPts val="720"/>
              </a:spcAft>
            </a:pPr>
            <a:r>
              <a:rPr sz="1800"/>
              <a:t>It involves studying and analyzing functions, limits, derivatives, and integrals.</a:t>
            </a:r>
          </a:p>
          <a:p>
            <a:pPr>
              <a:spcAft>
                <a:spcPts val="720"/>
              </a:spcAft>
            </a:pPr>
            <a:r>
              <a:rPr sz="1800"/>
              <a:t>Calculus provides a framework for describing and predicting continuous change in various disciplines such as physics, engineering, and economics.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Differentiation is a fundamental concept in calculus.</a:t>
            </a:r>
          </a:p>
          <a:p>
            <a:pPr>
              <a:spcAft>
                <a:spcPts val="720"/>
              </a:spcAft>
            </a:pPr>
            <a:r>
              <a:rPr sz="1800"/>
              <a:t>It involves finding the rate of change of a function at a particular point.</a:t>
            </a:r>
          </a:p>
          <a:p>
            <a:pPr>
              <a:spcAft>
                <a:spcPts val="720"/>
              </a:spcAft>
            </a:pPr>
            <a:r>
              <a:rPr sz="1800"/>
              <a:t>The derivative of a function represents the slope of the tangent line to the function's graph at that point.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Differentiation has various applications in real-world problems.</a:t>
            </a:r>
          </a:p>
          <a:p>
            <a:pPr>
              <a:spcAft>
                <a:spcPts val="720"/>
              </a:spcAft>
            </a:pPr>
            <a:r>
              <a:rPr sz="1800"/>
              <a:t>For example, it can be used to analyze motion, optimize functions, and approximate solutions to equations.</a:t>
            </a:r>
          </a:p>
          <a:p>
            <a:pPr>
              <a:spcAft>
                <a:spcPts val="720"/>
              </a:spcAft>
            </a:pPr>
            <a:r>
              <a:rPr sz="1800"/>
              <a:t>Differentiation is also utilized in fields such as physics, economics, and engineering.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Integration is another fundamental concept in calculus.</a:t>
            </a:r>
          </a:p>
          <a:p>
            <a:pPr>
              <a:spcAft>
                <a:spcPts val="720"/>
              </a:spcAft>
            </a:pPr>
            <a:r>
              <a:rPr sz="1800"/>
              <a:t>It involves finding the area under a curve or the accumulation of quantities.</a:t>
            </a:r>
          </a:p>
          <a:p>
            <a:pPr>
              <a:spcAft>
                <a:spcPts val="720"/>
              </a:spcAft>
            </a:pPr>
            <a:r>
              <a:rPr sz="1800"/>
              <a:t>The integral of a function represents the anti-derivative of the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Integration has various applications in different fields.</a:t>
            </a:r>
          </a:p>
          <a:p>
            <a:pPr>
              <a:spcAft>
                <a:spcPts val="720"/>
              </a:spcAft>
            </a:pPr>
            <a:r>
              <a:rPr sz="1800"/>
              <a:t>For example, it can be used to calculate areas, volumes, and probabilities.</a:t>
            </a:r>
          </a:p>
          <a:p>
            <a:pPr>
              <a:spcAft>
                <a:spcPts val="720"/>
              </a:spcAft>
            </a:pPr>
            <a:r>
              <a:rPr sz="1800"/>
              <a:t>Integration is also important in areas such as physics, economics, and statistics.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Limits are a fundamental concept in calculus.</a:t>
            </a:r>
          </a:p>
          <a:p>
            <a:pPr>
              <a:spcAft>
                <a:spcPts val="720"/>
              </a:spcAft>
            </a:pPr>
            <a:r>
              <a:rPr sz="1800"/>
              <a:t>They describe the behavior of a function as the input approaches a certain value.</a:t>
            </a:r>
          </a:p>
          <a:p>
            <a:pPr>
              <a:spcAft>
                <a:spcPts val="720"/>
              </a:spcAft>
            </a:pPr>
            <a:r>
              <a:rPr sz="1800"/>
              <a:t>Limits are used to define derivatives and integrals.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Representation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Graphs are commonly used to represent functions in calculus.</a:t>
            </a:r>
          </a:p>
          <a:p>
            <a:pPr>
              <a:spcAft>
                <a:spcPts val="720"/>
              </a:spcAft>
            </a:pPr>
            <a:r>
              <a:rPr sz="1800"/>
              <a:t>They provide a visual representation of how a function behaves and can be used to analyze its properties.</a:t>
            </a:r>
          </a:p>
          <a:p>
            <a:pPr>
              <a:spcAft>
                <a:spcPts val="720"/>
              </a:spcAft>
            </a:pPr>
            <a:r>
              <a:rPr sz="1800"/>
              <a:t>Graphs help in understanding and visualizing concepts such as limits, derivatives, and integrals.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Graphical Representation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has numerous applications in various fields.</a:t>
            </a:r>
          </a:p>
          <a:p>
            <a:pPr>
              <a:spcAft>
                <a:spcPts val="720"/>
              </a:spcAft>
            </a:pPr>
            <a:r>
              <a:rPr sz="1800"/>
              <a:t>For example, it is used in physics to study motion and forces, in economics to analyze supply and demand, and in engineering to solve optimization problems.</a:t>
            </a:r>
          </a:p>
          <a:p>
            <a:pPr>
              <a:spcAft>
                <a:spcPts val="720"/>
              </a:spcAft>
            </a:pPr>
            <a:r>
              <a:rPr sz="1800"/>
              <a:t>Calculus is a powerful tool that helps in understanding and solving complex real-world 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