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Calculus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Fundamentals of Calculus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Integration is essential in calculating areas, volumes, and solving problems involving accumulated change.</a:t>
            </a:r>
          </a:p>
          <a:p>
            <a:pPr>
              <a:spcAft>
                <a:spcPts val="720"/>
              </a:spcAft>
            </a:pPr>
            <a:r>
              <a:rPr sz="1800"/>
              <a:t>Some applications of integration include finding areas under curves, calculating volumes of 3D shapes, and solving differential equations.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Limits and Continuity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Limits are an important concept in calculus that describes the behavior of a function as it approaches a certain point.</a:t>
            </a:r>
          </a:p>
          <a:p>
            <a:pPr>
              <a:spcAft>
                <a:spcPts val="720"/>
              </a:spcAft>
            </a:pPr>
            <a:r>
              <a:rPr sz="1800"/>
              <a:t>Continuity refers to the smoothness and connectivity of a function's graph without any jumps or breaks.</a:t>
            </a:r>
          </a:p>
          <a:p>
            <a:pPr>
              <a:spcAft>
                <a:spcPts val="720"/>
              </a:spcAft>
            </a:pPr>
            <a:r>
              <a:rPr sz="1800"/>
              <a:t>Limits and continuity form the basis for understanding differentiation and integration.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Calculus has numerous applications in various fields.</a:t>
            </a:r>
          </a:p>
          <a:p>
            <a:pPr>
              <a:spcAft>
                <a:spcPts val="720"/>
              </a:spcAft>
            </a:pPr>
            <a:r>
              <a:rPr sz="1800"/>
              <a:t>Some examples of applications of calculus include optimization problems, physics and engineering laws, economic analysis, and predicting population growth.</a:t>
            </a:r>
          </a:p>
          <a:p>
            <a:pPr>
              <a:spcAft>
                <a:spcPts val="720"/>
              </a:spcAft>
            </a:pPr>
            <a:r>
              <a:rPr sz="1800"/>
              <a:t>Calculus plays a vital role in solving real-world problems and understanding the natural world.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While calculus is a powerful tool, it also poses challenges and limitations.</a:t>
            </a:r>
          </a:p>
          <a:p>
            <a:pPr>
              <a:spcAft>
                <a:spcPts val="720"/>
              </a:spcAft>
            </a:pPr>
            <a:r>
              <a:rPr sz="1800"/>
              <a:t>Some challenges include dealing with indeterminate forms, complex functions, and non-integrable functions.</a:t>
            </a:r>
          </a:p>
          <a:p>
            <a:pPr>
              <a:spcAft>
                <a:spcPts val="720"/>
              </a:spcAft>
            </a:pPr>
            <a:r>
              <a:rPr sz="1800"/>
              <a:t>Additionally, calculus requires a solid understanding of mathematical concepts and problem-solving skills.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future of calculus holds possibilities for further advancements and applications.</a:t>
            </a:r>
          </a:p>
          <a:p>
            <a:pPr>
              <a:spcAft>
                <a:spcPts val="720"/>
              </a:spcAft>
            </a:pPr>
            <a:r>
              <a:rPr sz="1800"/>
              <a:t>Areas of future research include the development of new techniques for solving complex problems, applications in emerging fields such as machine learning, and exploring connections with other branches of mathematics.</a:t>
            </a:r>
          </a:p>
          <a:p>
            <a:pPr>
              <a:spcAft>
                <a:spcPts val="720"/>
              </a:spcAft>
            </a:pPr>
            <a:r>
              <a:rPr sz="1800"/>
              <a:t>Calculus will continue to be a cornerstone of mathematics and its applications in the future.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 conclusion, calculus is a powerful branch of mathematics that provides tools for understanding change, modeling real-world phenomena, and solving complex problems.</a:t>
            </a:r>
          </a:p>
          <a:p>
            <a:pPr>
              <a:spcAft>
                <a:spcPts val="720"/>
              </a:spcAft>
            </a:pPr>
            <a:r>
              <a:rPr sz="1800"/>
              <a:t>By studying calculus, we can gain insights into the behavior of functions, rates of change, and the accumulation of quantities.</a:t>
            </a:r>
          </a:p>
          <a:p>
            <a:pPr>
              <a:spcAft>
                <a:spcPts val="720"/>
              </a:spcAft>
            </a:pPr>
            <a:r>
              <a:rPr sz="1800"/>
              <a:t>As we continue to explore calculus and push its boundaries, we unlock new possibilities for scientific and technological advancements.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Calculus</a:t>
            </a:r>
          </a:p>
        </p:txBody>
      </p:sp>
      <p:pic>
        <p:nvPicPr>
          <p:cNvPr id="5" name="Picture 4" descr="downloaded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1. Stewart, J. (2015). Calculus: Early Transcendentals. Cengage Learning.</a:t>
            </a:r>
          </a:p>
          <a:p>
            <a:pPr>
              <a:spcAft>
                <a:spcPts val="720"/>
              </a:spcAft>
            </a:pPr>
            <a:r>
              <a:rPr sz="1800"/>
              <a:t>2. Smith, A. (2019). Calculus: A Complete Introduction. Teach Yourself.</a:t>
            </a:r>
          </a:p>
          <a:p>
            <a:pPr>
              <a:spcAft>
                <a:spcPts val="720"/>
              </a:spcAft>
            </a:pPr>
            <a:r>
              <a:rPr sz="1800"/>
              <a:t>3. Larson, R., &amp; Edwards, B. (2014). Calculus. Cengage Learning.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Thank you for your attention!</a:t>
            </a:r>
          </a:p>
          <a:p>
            <a:pPr>
              <a:spcAft>
                <a:spcPts val="720"/>
              </a:spcAft>
            </a:pPr>
            <a:r>
              <a:rPr sz="180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Calculus?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Calculus is a branch of mathematics that deals with the study of change and motion.</a:t>
            </a:r>
          </a:p>
          <a:p>
            <a:pPr>
              <a:spcAft>
                <a:spcPts val="720"/>
              </a:spcAft>
            </a:pPr>
            <a:r>
              <a:rPr sz="1800"/>
              <a:t>It provides powerful tools and techniques for analyzing the behavior of functions and solving problems involving rates of change and accumulation.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Calculus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Calculus is widely used in various fields such as physics, engineering, economics, and biology.</a:t>
            </a:r>
          </a:p>
          <a:p>
            <a:pPr>
              <a:spcAft>
                <a:spcPts val="720"/>
              </a:spcAft>
            </a:pPr>
            <a:r>
              <a:rPr sz="1800"/>
              <a:t>It helps in understanding and modeling complex phenomena, optimizing processes, and making accurate predictions.</a:t>
            </a:r>
          </a:p>
          <a:p>
            <a:pPr>
              <a:spcAft>
                <a:spcPts val="720"/>
              </a:spcAft>
            </a:pPr>
            <a:r>
              <a:rPr sz="1800"/>
              <a:t>Calculus plays a crucial role in the advancement of science and technology.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Concepts of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Calculus is based on two fundamental concepts: differentiation and integration.</a:t>
            </a:r>
          </a:p>
          <a:p>
            <a:pPr>
              <a:spcAft>
                <a:spcPts val="720"/>
              </a:spcAft>
            </a:pPr>
            <a:r>
              <a:rPr sz="1800"/>
              <a:t>Differentiation focuses on finding the rate at which a function changes at a particular point, while integration deals with finding the accumulated effect of a rate of change over an interval.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Derivatives and 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Derivatives are the central concept in differentiation.</a:t>
            </a:r>
          </a:p>
          <a:p>
            <a:pPr>
              <a:spcAft>
                <a:spcPts val="720"/>
              </a:spcAft>
            </a:pPr>
            <a:r>
              <a:rPr sz="1800"/>
              <a:t>They represent the rate of change of a function at any given point.</a:t>
            </a:r>
          </a:p>
          <a:p>
            <a:pPr>
              <a:spcAft>
                <a:spcPts val="720"/>
              </a:spcAft>
            </a:pPr>
            <a:r>
              <a:rPr sz="1800"/>
              <a:t>Derivatives have numerous applications in physics, economics, and optimization problems.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Derivatives</a:t>
            </a:r>
          </a:p>
        </p:txBody>
      </p:sp>
      <p:pic>
        <p:nvPicPr>
          <p:cNvPr id="5" name="Picture 4" descr="downloaded_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 of 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There are various rules and techniques for finding derivatives of different types of functions.</a:t>
            </a:r>
          </a:p>
          <a:p>
            <a:pPr>
              <a:spcAft>
                <a:spcPts val="720"/>
              </a:spcAft>
            </a:pPr>
            <a:r>
              <a:rPr sz="1800"/>
              <a:t>Some common differentiation rules include the power rule, product rule, chain rule, and quotient rule.</a:t>
            </a:r>
          </a:p>
          <a:p>
            <a:pPr>
              <a:spcAft>
                <a:spcPts val="720"/>
              </a:spcAft>
            </a:pPr>
            <a:r>
              <a:rPr sz="1800"/>
              <a:t>These rules enable us to find the derivatives of more complex functions.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Differentiation is essential in modeling real-world phenomena and solving optimization problems.</a:t>
            </a:r>
          </a:p>
          <a:p>
            <a:pPr>
              <a:spcAft>
                <a:spcPts val="720"/>
              </a:spcAft>
            </a:pPr>
            <a:r>
              <a:rPr sz="1800"/>
              <a:t>Some applications of differentiation include finding maximum and minimum values, determining rates of change, and analyzing the behavior of functions.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Integrals and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Integrals are the fundamental concept in integration.</a:t>
            </a:r>
          </a:p>
          <a:p>
            <a:pPr>
              <a:spcAft>
                <a:spcPts val="720"/>
              </a:spcAft>
            </a:pPr>
            <a:r>
              <a:rPr sz="1800"/>
              <a:t>They represent the accumulated effect of a rate of change over an interval.</a:t>
            </a:r>
          </a:p>
          <a:p>
            <a:pPr>
              <a:spcAft>
                <a:spcPts val="720"/>
              </a:spcAft>
            </a:pPr>
            <a:r>
              <a:rPr sz="1800"/>
              <a:t>Integration has various applications in physics, economics, and calculating areas and volumes.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Techniques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There are several techniques for finding integrals of different types of functions.</a:t>
            </a:r>
          </a:p>
          <a:p>
            <a:pPr>
              <a:spcAft>
                <a:spcPts val="720"/>
              </a:spcAft>
            </a:pPr>
            <a:r>
              <a:rPr sz="1800"/>
              <a:t>Some common integration techniques include substitution, integration by parts, and partial fractions.</a:t>
            </a:r>
          </a:p>
          <a:p>
            <a:pPr>
              <a:spcAft>
                <a:spcPts val="720"/>
              </a:spcAft>
            </a:pPr>
            <a:r>
              <a:rPr sz="1800"/>
              <a:t>These techniques help us solve a wide range of integrals.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