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Calculus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the Fundamental Concepts of Calculus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Differential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Differential equations involve the study of functions and their derivatives.</a:t>
            </a:r>
          </a:p>
          <a:p>
            <a:pPr>
              <a:spcAft>
                <a:spcPts val="720"/>
              </a:spcAft>
            </a:pPr>
            <a:r>
              <a:rPr sz="1800"/>
              <a:t>They are used to model and describe various phenomena in physics, engineering, and biology.</a:t>
            </a:r>
          </a:p>
          <a:p>
            <a:pPr>
              <a:spcAft>
                <a:spcPts val="720"/>
              </a:spcAft>
            </a:pPr>
            <a:r>
              <a:rPr sz="1800"/>
              <a:t>Solving differential equations requires applying integration and differentiation techniques.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Vector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Vector calculus extends the techniques of calculus to vector fields and functions.</a:t>
            </a:r>
          </a:p>
          <a:p>
            <a:pPr>
              <a:spcAft>
                <a:spcPts val="720"/>
              </a:spcAft>
            </a:pPr>
            <a:r>
              <a:rPr sz="1800"/>
              <a:t>It is used to describe and analyze various physical phenomena such as electromagnetic fields and fluid dynamics.</a:t>
            </a:r>
          </a:p>
          <a:p>
            <a:pPr>
              <a:spcAft>
                <a:spcPts val="720"/>
              </a:spcAft>
            </a:pPr>
            <a:r>
              <a:rPr sz="1800"/>
              <a:t>Vector calculus plays a crucial role in engineering and physics.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In conclusion, calculus is a powerful mathematical tool for understanding and analyzing continuous processes.</a:t>
            </a:r>
          </a:p>
          <a:p>
            <a:pPr>
              <a:spcAft>
                <a:spcPts val="720"/>
              </a:spcAft>
            </a:pPr>
            <a:r>
              <a:rPr sz="1800"/>
              <a:t>By studying concepts such as limits, derivatives, and integration, we can solve problems and model various phenomena in different fields.</a:t>
            </a:r>
          </a:p>
          <a:p>
            <a:pPr>
              <a:spcAft>
                <a:spcPts val="720"/>
              </a:spcAft>
            </a:pPr>
            <a:r>
              <a:rPr sz="1800"/>
              <a:t>Calculus has wide-ranging applications and continues to be a fundamental subject in mathematics and science.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1. Stewart, J. (2015). Calculus: Early Transcendentals (8th ed.). Cengage Learning.</a:t>
            </a:r>
          </a:p>
          <a:p>
            <a:pPr>
              <a:spcAft>
                <a:spcPts val="720"/>
              </a:spcAft>
            </a:pPr>
            <a:r>
              <a:rPr sz="1800"/>
              <a:t>2. Larson, R., &amp; Edwards, B. (2009). Calculus (9th ed.). Cengage Learning.</a:t>
            </a:r>
          </a:p>
          <a:p>
            <a:pPr>
              <a:spcAft>
                <a:spcPts val="720"/>
              </a:spcAft>
            </a:pPr>
            <a:r>
              <a:rPr sz="1800"/>
              <a:t>3. Strang, G. (2010). Calculus (1st ed.). Wellesley-Cambridge Press.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Thank you for your attention!</a:t>
            </a:r>
          </a:p>
          <a:p>
            <a:pPr>
              <a:spcAft>
                <a:spcPts val="720"/>
              </a:spcAft>
            </a:pPr>
            <a:r>
              <a:rPr sz="1800"/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Calculus?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Calculus is a branch of mathematics that focuses on the study of change and motion.</a:t>
            </a:r>
          </a:p>
          <a:p>
            <a:pPr>
              <a:spcAft>
                <a:spcPts val="720"/>
              </a:spcAft>
            </a:pPr>
            <a:r>
              <a:rPr sz="1800"/>
              <a:t>Its goal is to understand and analyze continuous processes through the concepts of differentiation and integration.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Limits and Continuity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Limits are used to describe the behavior of functions as they approach a certain value.</a:t>
            </a:r>
          </a:p>
          <a:p>
            <a:pPr>
              <a:spcAft>
                <a:spcPts val="720"/>
              </a:spcAft>
            </a:pPr>
            <a:r>
              <a:rPr sz="1800"/>
              <a:t>In calculus, the concept of continuity is closely related to limits, as it determines whether a function is smooth and uninterrupted.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Derivatives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Derivatives measure the rate of change of a function at a specific point.</a:t>
            </a:r>
          </a:p>
          <a:p>
            <a:pPr>
              <a:spcAft>
                <a:spcPts val="720"/>
              </a:spcAft>
            </a:pPr>
            <a:r>
              <a:rPr sz="1800"/>
              <a:t>They can be interpreted geometrically as the slope of the tangent line to a curve at a given point.</a:t>
            </a:r>
          </a:p>
          <a:p>
            <a:pPr>
              <a:spcAft>
                <a:spcPts val="720"/>
              </a:spcAft>
            </a:pPr>
            <a:r>
              <a:rPr sz="1800"/>
              <a:t>Derivatives have applications in various fields such as physics, economics, and engineering.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r>
              <a:rPr sz="1800"/>
              <a:t>Tangent Line</a:t>
            </a:r>
          </a:p>
        </p:txBody>
      </p:sp>
      <p:pic>
        <p:nvPicPr>
          <p:cNvPr id="5" name="Picture 4" descr="downloaded_im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7432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Differentiation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Differentiation rules provide a systematic way to find the derivatives of different types of functions.</a:t>
            </a:r>
          </a:p>
          <a:p>
            <a:pPr>
              <a:spcAft>
                <a:spcPts val="720"/>
              </a:spcAft>
            </a:pPr>
            <a:r>
              <a:rPr sz="1800"/>
              <a:t>Some common rules include the power rule, product rule, and chain rule.</a:t>
            </a:r>
          </a:p>
          <a:p>
            <a:pPr>
              <a:spcAft>
                <a:spcPts val="720"/>
              </a:spcAft>
            </a:pPr>
            <a:r>
              <a:rPr sz="1800"/>
              <a:t>These rules allow us to calculate derivatives efficiently and accurately.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Derivatives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Derivatives have a wide range of applications in various fields.</a:t>
            </a:r>
          </a:p>
          <a:p>
            <a:pPr>
              <a:spcAft>
                <a:spcPts val="720"/>
              </a:spcAft>
            </a:pPr>
            <a:r>
              <a:rPr sz="1800"/>
              <a:t>They can be used to analyze the behavior of functions, optimize functions, and solve real-world problems.</a:t>
            </a:r>
          </a:p>
          <a:p>
            <a:pPr>
              <a:spcAft>
                <a:spcPts val="720"/>
              </a:spcAft>
            </a:pPr>
            <a:r>
              <a:rPr sz="1800"/>
              <a:t>Some examples include finding maximum and minimum values, determining rates of change, and modeling physical phenomena.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Integration is the reverse process of differentiation.</a:t>
            </a:r>
          </a:p>
          <a:p>
            <a:pPr>
              <a:spcAft>
                <a:spcPts val="720"/>
              </a:spcAft>
            </a:pPr>
            <a:r>
              <a:rPr sz="1800"/>
              <a:t>It involves finding the area under a curve or calculating the accumulated change of a function.</a:t>
            </a:r>
          </a:p>
          <a:p>
            <a:pPr>
              <a:spcAft>
                <a:spcPts val="720"/>
              </a:spcAft>
            </a:pPr>
            <a:r>
              <a:rPr sz="1800"/>
              <a:t>Integration has numerous applications in physics, economics, statistics, and engineering.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r>
              <a:rPr sz="1800"/>
              <a:t>Area Under Curve</a:t>
            </a:r>
          </a:p>
        </p:txBody>
      </p:sp>
      <p:pic>
        <p:nvPicPr>
          <p:cNvPr id="5" name="Picture 4" descr="downloaded_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7432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Techniques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There are various techniques for evaluating integrals.</a:t>
            </a:r>
          </a:p>
          <a:p>
            <a:pPr>
              <a:spcAft>
                <a:spcPts val="720"/>
              </a:spcAft>
            </a:pPr>
            <a:r>
              <a:rPr sz="1800"/>
              <a:t>Some common methods include substitution, integration by parts, and trigonometric substitutions.</a:t>
            </a:r>
          </a:p>
          <a:p>
            <a:pPr>
              <a:spcAft>
                <a:spcPts val="720"/>
              </a:spcAft>
            </a:pPr>
            <a:r>
              <a:rPr sz="1800"/>
              <a:t>These techniques provide tools to solve a wide range of integrals.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Integration has numerous applications in different fields.</a:t>
            </a:r>
          </a:p>
          <a:p>
            <a:pPr>
              <a:spcAft>
                <a:spcPts val="720"/>
              </a:spcAft>
            </a:pPr>
            <a:r>
              <a:rPr sz="1800"/>
              <a:t>It can be used to calculate areas, volumes, work, and displacement.</a:t>
            </a:r>
          </a:p>
          <a:p>
            <a:pPr>
              <a:spcAft>
                <a:spcPts val="720"/>
              </a:spcAft>
            </a:pPr>
            <a:r>
              <a:rPr sz="1800"/>
              <a:t>Some examples include calculating the area between curves, finding the volume of solids, and solving problems in physics and economics.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