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1804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91250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134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12714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64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91438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298857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87707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26917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94918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01489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541349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6095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57928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507693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134147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BEC3-13EA-CF4A-8517-B8770EE224EA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E48AEC-55C6-8640-8E9D-D61E6923D479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09421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Paragraph 1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Paragraph 1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Wisp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2024-03-20T01:40:00Z</dcterms:created>
  <dcterms:modified xsi:type="dcterms:W3CDTF">2024-03-20T02:07:56Z</dcterms:modified>
</cp:coreProperties>
</file>