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6"/>
    <p:sldId id="257" r:id="rId7"/>
    <p:sldId id="258" r:id="rId8"/>
  </p:sldIdLst>
  <p:sldSz cx="12192000" cy="6858000"/>
  <p:notesSz cx="6858000" cy="9144000"/>
  <p:defaultTextStyle>
    <a:defPPr>
      <a:defRPr lang="en-A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45"/>
  </p:normalViewPr>
  <p:slideViewPr>
    <p:cSldViewPr snapToGrid="0">
      <p:cViewPr varScale="1">
        <p:scale>
          <a:sx n="125" d="100"/>
          <a:sy n="125" d="100"/>
        </p:scale>
        <p:origin x="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4324-0C8B-016E-DD52-E83A4C366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M"/>
          </a:p>
        </p:txBody>
      </p:sp>
      <p:sp>
        <p:nvSpPr>
          <p:cNvPr id="3" name="Subtitle 2">
            <a:extLst>
              <a:ext uri="{FF2B5EF4-FFF2-40B4-BE49-F238E27FC236}">
                <a16:creationId xmlns:a16="http://schemas.microsoft.com/office/drawing/2014/main" id="{FF0835BD-22C6-2DEA-85DA-F26BC828D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M"/>
          </a:p>
        </p:txBody>
      </p:sp>
      <p:sp>
        <p:nvSpPr>
          <p:cNvPr id="4" name="Date Placeholder 3">
            <a:extLst>
              <a:ext uri="{FF2B5EF4-FFF2-40B4-BE49-F238E27FC236}">
                <a16:creationId xmlns:a16="http://schemas.microsoft.com/office/drawing/2014/main" id="{3D775C1B-25AB-A20F-E7C7-B88CE92AA3CD}"/>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BB5340C2-2FCB-189A-7152-43BC8EE03643}"/>
              </a:ext>
            </a:extLst>
          </p:cNvPr>
          <p:cNvSpPr>
            <a:spLocks noGrp="1"/>
          </p:cNvSpPr>
          <p:nvPr>
            <p:ph type="ftr" sz="quarter" idx="11"/>
          </p:nvPr>
        </p:nvSpPr>
        <p:spPr/>
        <p:txBody>
          <a:bodyPr/>
          <a:lstStyle/>
          <a:p>
            <a:endParaRPr lang="en-AM"/>
          </a:p>
        </p:txBody>
      </p:sp>
      <p:sp>
        <p:nvSpPr>
          <p:cNvPr id="6" name="Slide Number Placeholder 5">
            <a:extLst>
              <a:ext uri="{FF2B5EF4-FFF2-40B4-BE49-F238E27FC236}">
                <a16:creationId xmlns:a16="http://schemas.microsoft.com/office/drawing/2014/main" id="{080A4E1E-5450-724D-C3FA-42A7FEFCC3ED}"/>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263976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521F-F0BC-3B1C-9D30-1A8E276B486B}"/>
              </a:ext>
            </a:extLst>
          </p:cNvPr>
          <p:cNvSpPr>
            <a:spLocks noGrp="1"/>
          </p:cNvSpPr>
          <p:nvPr>
            <p:ph type="title"/>
          </p:nvPr>
        </p:nvSpPr>
        <p:spPr/>
        <p:txBody>
          <a:bodyPr/>
          <a:lstStyle/>
          <a:p>
            <a:r>
              <a:rPr lang="en-US"/>
              <a:t>Click to edit Master title style</a:t>
            </a:r>
            <a:endParaRPr lang="en-AM"/>
          </a:p>
        </p:txBody>
      </p:sp>
      <p:sp>
        <p:nvSpPr>
          <p:cNvPr id="3" name="Vertical Text Placeholder 2">
            <a:extLst>
              <a:ext uri="{FF2B5EF4-FFF2-40B4-BE49-F238E27FC236}">
                <a16:creationId xmlns:a16="http://schemas.microsoft.com/office/drawing/2014/main" id="{99F165FB-63A0-AE29-3F87-1D2A96CE4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Date Placeholder 3">
            <a:extLst>
              <a:ext uri="{FF2B5EF4-FFF2-40B4-BE49-F238E27FC236}">
                <a16:creationId xmlns:a16="http://schemas.microsoft.com/office/drawing/2014/main" id="{51B5B211-2753-88F3-078C-8FA51FC0BEC0}"/>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5FEFC7D0-3EFC-B9A3-B92E-E74B39ACAEBD}"/>
              </a:ext>
            </a:extLst>
          </p:cNvPr>
          <p:cNvSpPr>
            <a:spLocks noGrp="1"/>
          </p:cNvSpPr>
          <p:nvPr>
            <p:ph type="ftr" sz="quarter" idx="11"/>
          </p:nvPr>
        </p:nvSpPr>
        <p:spPr/>
        <p:txBody>
          <a:bodyPr/>
          <a:lstStyle/>
          <a:p>
            <a:endParaRPr lang="en-AM"/>
          </a:p>
        </p:txBody>
      </p:sp>
      <p:sp>
        <p:nvSpPr>
          <p:cNvPr id="6" name="Slide Number Placeholder 5">
            <a:extLst>
              <a:ext uri="{FF2B5EF4-FFF2-40B4-BE49-F238E27FC236}">
                <a16:creationId xmlns:a16="http://schemas.microsoft.com/office/drawing/2014/main" id="{A8CDEAD2-559A-90D8-E092-9619802FA5AF}"/>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189245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1A085-CE39-4084-369D-811F884AF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M"/>
          </a:p>
        </p:txBody>
      </p:sp>
      <p:sp>
        <p:nvSpPr>
          <p:cNvPr id="3" name="Vertical Text Placeholder 2">
            <a:extLst>
              <a:ext uri="{FF2B5EF4-FFF2-40B4-BE49-F238E27FC236}">
                <a16:creationId xmlns:a16="http://schemas.microsoft.com/office/drawing/2014/main" id="{C472799D-B876-BDA9-F2A5-C6F99D476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Date Placeholder 3">
            <a:extLst>
              <a:ext uri="{FF2B5EF4-FFF2-40B4-BE49-F238E27FC236}">
                <a16:creationId xmlns:a16="http://schemas.microsoft.com/office/drawing/2014/main" id="{6EEF8EF6-C7D9-D071-FB32-86C316144665}"/>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F12B0C62-C662-D9D9-43E7-91BE1B662D9A}"/>
              </a:ext>
            </a:extLst>
          </p:cNvPr>
          <p:cNvSpPr>
            <a:spLocks noGrp="1"/>
          </p:cNvSpPr>
          <p:nvPr>
            <p:ph type="ftr" sz="quarter" idx="11"/>
          </p:nvPr>
        </p:nvSpPr>
        <p:spPr/>
        <p:txBody>
          <a:bodyPr/>
          <a:lstStyle/>
          <a:p>
            <a:endParaRPr lang="en-AM"/>
          </a:p>
        </p:txBody>
      </p:sp>
      <p:sp>
        <p:nvSpPr>
          <p:cNvPr id="6" name="Slide Number Placeholder 5">
            <a:extLst>
              <a:ext uri="{FF2B5EF4-FFF2-40B4-BE49-F238E27FC236}">
                <a16:creationId xmlns:a16="http://schemas.microsoft.com/office/drawing/2014/main" id="{377145E0-3B1B-3173-8B96-F4D64246781C}"/>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12141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05AE-BEC8-0AEB-4210-AAFD2D18DFBC}"/>
              </a:ext>
            </a:extLst>
          </p:cNvPr>
          <p:cNvSpPr>
            <a:spLocks noGrp="1"/>
          </p:cNvSpPr>
          <p:nvPr>
            <p:ph type="title"/>
          </p:nvPr>
        </p:nvSpPr>
        <p:spPr/>
        <p:txBody>
          <a:bodyPr/>
          <a:lstStyle/>
          <a:p>
            <a:r>
              <a:rPr lang="en-US"/>
              <a:t>Click to edit Master title style</a:t>
            </a:r>
            <a:endParaRPr lang="en-AM"/>
          </a:p>
        </p:txBody>
      </p:sp>
      <p:sp>
        <p:nvSpPr>
          <p:cNvPr id="3" name="Content Placeholder 2">
            <a:extLst>
              <a:ext uri="{FF2B5EF4-FFF2-40B4-BE49-F238E27FC236}">
                <a16:creationId xmlns:a16="http://schemas.microsoft.com/office/drawing/2014/main" id="{B4EB05D1-A2B3-A942-4401-1B5CE12D5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Date Placeholder 3">
            <a:extLst>
              <a:ext uri="{FF2B5EF4-FFF2-40B4-BE49-F238E27FC236}">
                <a16:creationId xmlns:a16="http://schemas.microsoft.com/office/drawing/2014/main" id="{EAEB9E0F-8210-BA7E-E2D2-829623153585}"/>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38BE985F-442D-E802-D36B-98F7EADD05F2}"/>
              </a:ext>
            </a:extLst>
          </p:cNvPr>
          <p:cNvSpPr>
            <a:spLocks noGrp="1"/>
          </p:cNvSpPr>
          <p:nvPr>
            <p:ph type="ftr" sz="quarter" idx="11"/>
          </p:nvPr>
        </p:nvSpPr>
        <p:spPr/>
        <p:txBody>
          <a:bodyPr/>
          <a:lstStyle/>
          <a:p>
            <a:endParaRPr lang="en-AM"/>
          </a:p>
        </p:txBody>
      </p:sp>
      <p:sp>
        <p:nvSpPr>
          <p:cNvPr id="6" name="Slide Number Placeholder 5">
            <a:extLst>
              <a:ext uri="{FF2B5EF4-FFF2-40B4-BE49-F238E27FC236}">
                <a16:creationId xmlns:a16="http://schemas.microsoft.com/office/drawing/2014/main" id="{0520983C-05DC-5AA6-10A3-BCC99E42C37A}"/>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137795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02DC-DDFB-D43E-5FB2-FF80C6E340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M"/>
          </a:p>
        </p:txBody>
      </p:sp>
      <p:sp>
        <p:nvSpPr>
          <p:cNvPr id="3" name="Text Placeholder 2">
            <a:extLst>
              <a:ext uri="{FF2B5EF4-FFF2-40B4-BE49-F238E27FC236}">
                <a16:creationId xmlns:a16="http://schemas.microsoft.com/office/drawing/2014/main" id="{1AE8235C-2B11-2287-341E-70DAD55892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9E2CE-B79F-988D-66F9-CF26EE70AE14}"/>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A4825624-9861-CE42-E261-C527B67B01DD}"/>
              </a:ext>
            </a:extLst>
          </p:cNvPr>
          <p:cNvSpPr>
            <a:spLocks noGrp="1"/>
          </p:cNvSpPr>
          <p:nvPr>
            <p:ph type="ftr" sz="quarter" idx="11"/>
          </p:nvPr>
        </p:nvSpPr>
        <p:spPr/>
        <p:txBody>
          <a:bodyPr/>
          <a:lstStyle/>
          <a:p>
            <a:endParaRPr lang="en-AM"/>
          </a:p>
        </p:txBody>
      </p:sp>
      <p:sp>
        <p:nvSpPr>
          <p:cNvPr id="6" name="Slide Number Placeholder 5">
            <a:extLst>
              <a:ext uri="{FF2B5EF4-FFF2-40B4-BE49-F238E27FC236}">
                <a16:creationId xmlns:a16="http://schemas.microsoft.com/office/drawing/2014/main" id="{1091EE43-6884-08F1-072B-144936627D26}"/>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99585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276A-C687-A475-0AE9-390DB244A21F}"/>
              </a:ext>
            </a:extLst>
          </p:cNvPr>
          <p:cNvSpPr>
            <a:spLocks noGrp="1"/>
          </p:cNvSpPr>
          <p:nvPr>
            <p:ph type="title"/>
          </p:nvPr>
        </p:nvSpPr>
        <p:spPr/>
        <p:txBody>
          <a:bodyPr/>
          <a:lstStyle/>
          <a:p>
            <a:r>
              <a:rPr lang="en-US"/>
              <a:t>Click to edit Master title style</a:t>
            </a:r>
            <a:endParaRPr lang="en-AM"/>
          </a:p>
        </p:txBody>
      </p:sp>
      <p:sp>
        <p:nvSpPr>
          <p:cNvPr id="3" name="Content Placeholder 2">
            <a:extLst>
              <a:ext uri="{FF2B5EF4-FFF2-40B4-BE49-F238E27FC236}">
                <a16:creationId xmlns:a16="http://schemas.microsoft.com/office/drawing/2014/main" id="{225E66DB-E811-6FBC-D29B-689AE13DB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Content Placeholder 3">
            <a:extLst>
              <a:ext uri="{FF2B5EF4-FFF2-40B4-BE49-F238E27FC236}">
                <a16:creationId xmlns:a16="http://schemas.microsoft.com/office/drawing/2014/main" id="{61579534-D81E-9FF5-228C-1A478C112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5" name="Date Placeholder 4">
            <a:extLst>
              <a:ext uri="{FF2B5EF4-FFF2-40B4-BE49-F238E27FC236}">
                <a16:creationId xmlns:a16="http://schemas.microsoft.com/office/drawing/2014/main" id="{A8DABBCD-B193-AB73-1448-DAFBFCE2922A}"/>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6" name="Footer Placeholder 5">
            <a:extLst>
              <a:ext uri="{FF2B5EF4-FFF2-40B4-BE49-F238E27FC236}">
                <a16:creationId xmlns:a16="http://schemas.microsoft.com/office/drawing/2014/main" id="{4552C2B8-864A-E4CC-6ACD-D089FE6AC5F1}"/>
              </a:ext>
            </a:extLst>
          </p:cNvPr>
          <p:cNvSpPr>
            <a:spLocks noGrp="1"/>
          </p:cNvSpPr>
          <p:nvPr>
            <p:ph type="ftr" sz="quarter" idx="11"/>
          </p:nvPr>
        </p:nvSpPr>
        <p:spPr/>
        <p:txBody>
          <a:bodyPr/>
          <a:lstStyle/>
          <a:p>
            <a:endParaRPr lang="en-AM"/>
          </a:p>
        </p:txBody>
      </p:sp>
      <p:sp>
        <p:nvSpPr>
          <p:cNvPr id="7" name="Slide Number Placeholder 6">
            <a:extLst>
              <a:ext uri="{FF2B5EF4-FFF2-40B4-BE49-F238E27FC236}">
                <a16:creationId xmlns:a16="http://schemas.microsoft.com/office/drawing/2014/main" id="{A3BA29E9-4031-C34E-D16D-6EBC8F98086F}"/>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391850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5D3D-2275-C79D-13FC-438EB62A0FAA}"/>
              </a:ext>
            </a:extLst>
          </p:cNvPr>
          <p:cNvSpPr>
            <a:spLocks noGrp="1"/>
          </p:cNvSpPr>
          <p:nvPr>
            <p:ph type="title"/>
          </p:nvPr>
        </p:nvSpPr>
        <p:spPr>
          <a:xfrm>
            <a:off x="839788" y="365125"/>
            <a:ext cx="10515600" cy="1325563"/>
          </a:xfrm>
        </p:spPr>
        <p:txBody>
          <a:bodyPr/>
          <a:lstStyle/>
          <a:p>
            <a:r>
              <a:rPr lang="en-US"/>
              <a:t>Click to edit Master title style</a:t>
            </a:r>
            <a:endParaRPr lang="en-AM"/>
          </a:p>
        </p:txBody>
      </p:sp>
      <p:sp>
        <p:nvSpPr>
          <p:cNvPr id="3" name="Text Placeholder 2">
            <a:extLst>
              <a:ext uri="{FF2B5EF4-FFF2-40B4-BE49-F238E27FC236}">
                <a16:creationId xmlns:a16="http://schemas.microsoft.com/office/drawing/2014/main" id="{DA37151A-EF50-CB57-C631-7C02A47DF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2B949-A7F8-260C-268A-EB1CFF717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5" name="Text Placeholder 4">
            <a:extLst>
              <a:ext uri="{FF2B5EF4-FFF2-40B4-BE49-F238E27FC236}">
                <a16:creationId xmlns:a16="http://schemas.microsoft.com/office/drawing/2014/main" id="{5CBCA14A-E74C-D17C-494A-94CACB9A5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9A9E6-ED4F-62D7-2939-53080C99E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7" name="Date Placeholder 6">
            <a:extLst>
              <a:ext uri="{FF2B5EF4-FFF2-40B4-BE49-F238E27FC236}">
                <a16:creationId xmlns:a16="http://schemas.microsoft.com/office/drawing/2014/main" id="{B97CBF65-253C-785F-C712-4C5649578D56}"/>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8" name="Footer Placeholder 7">
            <a:extLst>
              <a:ext uri="{FF2B5EF4-FFF2-40B4-BE49-F238E27FC236}">
                <a16:creationId xmlns:a16="http://schemas.microsoft.com/office/drawing/2014/main" id="{F061B02F-4689-EF18-F45F-EBA48388FE92}"/>
              </a:ext>
            </a:extLst>
          </p:cNvPr>
          <p:cNvSpPr>
            <a:spLocks noGrp="1"/>
          </p:cNvSpPr>
          <p:nvPr>
            <p:ph type="ftr" sz="quarter" idx="11"/>
          </p:nvPr>
        </p:nvSpPr>
        <p:spPr/>
        <p:txBody>
          <a:bodyPr/>
          <a:lstStyle/>
          <a:p>
            <a:endParaRPr lang="en-AM"/>
          </a:p>
        </p:txBody>
      </p:sp>
      <p:sp>
        <p:nvSpPr>
          <p:cNvPr id="9" name="Slide Number Placeholder 8">
            <a:extLst>
              <a:ext uri="{FF2B5EF4-FFF2-40B4-BE49-F238E27FC236}">
                <a16:creationId xmlns:a16="http://schemas.microsoft.com/office/drawing/2014/main" id="{F7EF958B-F12A-A685-879D-DD58280E696B}"/>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144431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7CCC-6EF6-F10E-CE41-33F8414C3D58}"/>
              </a:ext>
            </a:extLst>
          </p:cNvPr>
          <p:cNvSpPr>
            <a:spLocks noGrp="1"/>
          </p:cNvSpPr>
          <p:nvPr>
            <p:ph type="title"/>
          </p:nvPr>
        </p:nvSpPr>
        <p:spPr/>
        <p:txBody>
          <a:bodyPr/>
          <a:lstStyle/>
          <a:p>
            <a:r>
              <a:rPr lang="en-US"/>
              <a:t>Click to edit Master title style</a:t>
            </a:r>
            <a:endParaRPr lang="en-AM"/>
          </a:p>
        </p:txBody>
      </p:sp>
      <p:sp>
        <p:nvSpPr>
          <p:cNvPr id="3" name="Date Placeholder 2">
            <a:extLst>
              <a:ext uri="{FF2B5EF4-FFF2-40B4-BE49-F238E27FC236}">
                <a16:creationId xmlns:a16="http://schemas.microsoft.com/office/drawing/2014/main" id="{68202E4E-3CFA-27A9-20F6-78F8CFA40AD2}"/>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4" name="Footer Placeholder 3">
            <a:extLst>
              <a:ext uri="{FF2B5EF4-FFF2-40B4-BE49-F238E27FC236}">
                <a16:creationId xmlns:a16="http://schemas.microsoft.com/office/drawing/2014/main" id="{341A2557-7ABB-71F3-AE06-33B7B28AD5A9}"/>
              </a:ext>
            </a:extLst>
          </p:cNvPr>
          <p:cNvSpPr>
            <a:spLocks noGrp="1"/>
          </p:cNvSpPr>
          <p:nvPr>
            <p:ph type="ftr" sz="quarter" idx="11"/>
          </p:nvPr>
        </p:nvSpPr>
        <p:spPr/>
        <p:txBody>
          <a:bodyPr/>
          <a:lstStyle/>
          <a:p>
            <a:endParaRPr lang="en-AM"/>
          </a:p>
        </p:txBody>
      </p:sp>
      <p:sp>
        <p:nvSpPr>
          <p:cNvPr id="5" name="Slide Number Placeholder 4">
            <a:extLst>
              <a:ext uri="{FF2B5EF4-FFF2-40B4-BE49-F238E27FC236}">
                <a16:creationId xmlns:a16="http://schemas.microsoft.com/office/drawing/2014/main" id="{60E5D536-93E4-EA4D-51E1-D474DFD47F1A}"/>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41970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8B3C5-1BC5-9AA3-D2D1-79F3412C5AB1}"/>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3" name="Footer Placeholder 2">
            <a:extLst>
              <a:ext uri="{FF2B5EF4-FFF2-40B4-BE49-F238E27FC236}">
                <a16:creationId xmlns:a16="http://schemas.microsoft.com/office/drawing/2014/main" id="{C9579AD9-E030-4371-0624-63510CB4142E}"/>
              </a:ext>
            </a:extLst>
          </p:cNvPr>
          <p:cNvSpPr>
            <a:spLocks noGrp="1"/>
          </p:cNvSpPr>
          <p:nvPr>
            <p:ph type="ftr" sz="quarter" idx="11"/>
          </p:nvPr>
        </p:nvSpPr>
        <p:spPr/>
        <p:txBody>
          <a:bodyPr/>
          <a:lstStyle/>
          <a:p>
            <a:endParaRPr lang="en-AM"/>
          </a:p>
        </p:txBody>
      </p:sp>
      <p:sp>
        <p:nvSpPr>
          <p:cNvPr id="4" name="Slide Number Placeholder 3">
            <a:extLst>
              <a:ext uri="{FF2B5EF4-FFF2-40B4-BE49-F238E27FC236}">
                <a16:creationId xmlns:a16="http://schemas.microsoft.com/office/drawing/2014/main" id="{B39FDF06-BB62-964E-2E8F-95D0F6A86F21}"/>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24401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F273-7846-37BC-DABB-5D976E352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M"/>
          </a:p>
        </p:txBody>
      </p:sp>
      <p:sp>
        <p:nvSpPr>
          <p:cNvPr id="3" name="Content Placeholder 2">
            <a:extLst>
              <a:ext uri="{FF2B5EF4-FFF2-40B4-BE49-F238E27FC236}">
                <a16:creationId xmlns:a16="http://schemas.microsoft.com/office/drawing/2014/main" id="{CA3EDCA5-B2CC-54EE-EBEA-8CE266549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Text Placeholder 3">
            <a:extLst>
              <a:ext uri="{FF2B5EF4-FFF2-40B4-BE49-F238E27FC236}">
                <a16:creationId xmlns:a16="http://schemas.microsoft.com/office/drawing/2014/main" id="{8B855C06-B459-855B-7252-1B432DE4B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85821-2A94-619F-CD47-464811336957}"/>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6" name="Footer Placeholder 5">
            <a:extLst>
              <a:ext uri="{FF2B5EF4-FFF2-40B4-BE49-F238E27FC236}">
                <a16:creationId xmlns:a16="http://schemas.microsoft.com/office/drawing/2014/main" id="{035F7889-D236-794B-4CAE-C62B90E918E5}"/>
              </a:ext>
            </a:extLst>
          </p:cNvPr>
          <p:cNvSpPr>
            <a:spLocks noGrp="1"/>
          </p:cNvSpPr>
          <p:nvPr>
            <p:ph type="ftr" sz="quarter" idx="11"/>
          </p:nvPr>
        </p:nvSpPr>
        <p:spPr/>
        <p:txBody>
          <a:bodyPr/>
          <a:lstStyle/>
          <a:p>
            <a:endParaRPr lang="en-AM"/>
          </a:p>
        </p:txBody>
      </p:sp>
      <p:sp>
        <p:nvSpPr>
          <p:cNvPr id="7" name="Slide Number Placeholder 6">
            <a:extLst>
              <a:ext uri="{FF2B5EF4-FFF2-40B4-BE49-F238E27FC236}">
                <a16:creationId xmlns:a16="http://schemas.microsoft.com/office/drawing/2014/main" id="{883ED050-B3A1-DA62-9888-5F1AFC8E09D3}"/>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76124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EE29-08A5-74D3-7CDB-933CFE0B3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M"/>
          </a:p>
        </p:txBody>
      </p:sp>
      <p:sp>
        <p:nvSpPr>
          <p:cNvPr id="3" name="Picture Placeholder 2">
            <a:extLst>
              <a:ext uri="{FF2B5EF4-FFF2-40B4-BE49-F238E27FC236}">
                <a16:creationId xmlns:a16="http://schemas.microsoft.com/office/drawing/2014/main" id="{ECAAB3D1-4BA1-C64E-D5D6-DAB1082EA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M"/>
          </a:p>
        </p:txBody>
      </p:sp>
      <p:sp>
        <p:nvSpPr>
          <p:cNvPr id="4" name="Text Placeholder 3">
            <a:extLst>
              <a:ext uri="{FF2B5EF4-FFF2-40B4-BE49-F238E27FC236}">
                <a16:creationId xmlns:a16="http://schemas.microsoft.com/office/drawing/2014/main" id="{82594AFA-FC55-8E04-DF8E-CC49B838C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5F690-36EA-BA63-A5A7-E284D33B9B9E}"/>
              </a:ext>
            </a:extLst>
          </p:cNvPr>
          <p:cNvSpPr>
            <a:spLocks noGrp="1"/>
          </p:cNvSpPr>
          <p:nvPr>
            <p:ph type="dt" sz="half" idx="10"/>
          </p:nvPr>
        </p:nvSpPr>
        <p:spPr/>
        <p:txBody>
          <a:bodyPr/>
          <a:lstStyle/>
          <a:p>
            <a:fld id="{D7DFE900-9721-F341-9E4C-EB482E17DEBB}" type="datetimeFigureOut">
              <a:rPr lang="en-AM" smtClean="0"/>
              <a:t>19.03.24</a:t>
            </a:fld>
            <a:endParaRPr lang="en-AM"/>
          </a:p>
        </p:txBody>
      </p:sp>
      <p:sp>
        <p:nvSpPr>
          <p:cNvPr id="6" name="Footer Placeholder 5">
            <a:extLst>
              <a:ext uri="{FF2B5EF4-FFF2-40B4-BE49-F238E27FC236}">
                <a16:creationId xmlns:a16="http://schemas.microsoft.com/office/drawing/2014/main" id="{9ADC2C37-00B0-9E00-648C-41E139533894}"/>
              </a:ext>
            </a:extLst>
          </p:cNvPr>
          <p:cNvSpPr>
            <a:spLocks noGrp="1"/>
          </p:cNvSpPr>
          <p:nvPr>
            <p:ph type="ftr" sz="quarter" idx="11"/>
          </p:nvPr>
        </p:nvSpPr>
        <p:spPr/>
        <p:txBody>
          <a:bodyPr/>
          <a:lstStyle/>
          <a:p>
            <a:endParaRPr lang="en-AM"/>
          </a:p>
        </p:txBody>
      </p:sp>
      <p:sp>
        <p:nvSpPr>
          <p:cNvPr id="7" name="Slide Number Placeholder 6">
            <a:extLst>
              <a:ext uri="{FF2B5EF4-FFF2-40B4-BE49-F238E27FC236}">
                <a16:creationId xmlns:a16="http://schemas.microsoft.com/office/drawing/2014/main" id="{16AFE88E-6654-7A87-EF4F-6A9FBA2F2116}"/>
              </a:ext>
            </a:extLst>
          </p:cNvPr>
          <p:cNvSpPr>
            <a:spLocks noGrp="1"/>
          </p:cNvSpPr>
          <p:nvPr>
            <p:ph type="sldNum" sz="quarter" idx="12"/>
          </p:nvPr>
        </p:nvSpPr>
        <p:spPr/>
        <p:txBody>
          <a:bodyPr/>
          <a:lstStyle/>
          <a:p>
            <a:fld id="{043CE327-81DF-7B45-969D-E4B6E5FF3BE3}" type="slidenum">
              <a:rPr lang="en-AM" smtClean="0"/>
              <a:t>‹#›</a:t>
            </a:fld>
            <a:endParaRPr lang="en-AM"/>
          </a:p>
        </p:txBody>
      </p:sp>
    </p:spTree>
    <p:extLst>
      <p:ext uri="{BB962C8B-B14F-4D97-AF65-F5344CB8AC3E}">
        <p14:creationId xmlns:p14="http://schemas.microsoft.com/office/powerpoint/2010/main" val="158200704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FB3E3-E471-C9F0-EBC3-659AB6BE9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M"/>
          </a:p>
        </p:txBody>
      </p:sp>
      <p:sp>
        <p:nvSpPr>
          <p:cNvPr id="3" name="Text Placeholder 2">
            <a:extLst>
              <a:ext uri="{FF2B5EF4-FFF2-40B4-BE49-F238E27FC236}">
                <a16:creationId xmlns:a16="http://schemas.microsoft.com/office/drawing/2014/main" id="{E8DFFB68-6FB3-6DDD-D2F2-F4325DA2C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M"/>
          </a:p>
        </p:txBody>
      </p:sp>
      <p:sp>
        <p:nvSpPr>
          <p:cNvPr id="4" name="Date Placeholder 3">
            <a:extLst>
              <a:ext uri="{FF2B5EF4-FFF2-40B4-BE49-F238E27FC236}">
                <a16:creationId xmlns:a16="http://schemas.microsoft.com/office/drawing/2014/main" id="{C717FFA5-BA8A-9239-0800-F28BC411D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DFE900-9721-F341-9E4C-EB482E17DEBB}" type="datetimeFigureOut">
              <a:rPr lang="en-AM" smtClean="0"/>
              <a:t>19.03.24</a:t>
            </a:fld>
            <a:endParaRPr lang="en-AM"/>
          </a:p>
        </p:txBody>
      </p:sp>
      <p:sp>
        <p:nvSpPr>
          <p:cNvPr id="5" name="Footer Placeholder 4">
            <a:extLst>
              <a:ext uri="{FF2B5EF4-FFF2-40B4-BE49-F238E27FC236}">
                <a16:creationId xmlns:a16="http://schemas.microsoft.com/office/drawing/2014/main" id="{15F1CF0A-8BAB-E2E3-1F03-2E2554815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M"/>
          </a:p>
        </p:txBody>
      </p:sp>
      <p:sp>
        <p:nvSpPr>
          <p:cNvPr id="6" name="Slide Number Placeholder 5">
            <a:extLst>
              <a:ext uri="{FF2B5EF4-FFF2-40B4-BE49-F238E27FC236}">
                <a16:creationId xmlns:a16="http://schemas.microsoft.com/office/drawing/2014/main" id="{429C3F40-820B-780D-9F5F-6EEDB9116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3CE327-81DF-7B45-969D-E4B6E5FF3BE3}" type="slidenum">
              <a:rPr lang="en-AM" smtClean="0"/>
              <a:t>‹#›</a:t>
            </a:fld>
            <a:endParaRPr lang="en-AM"/>
          </a:p>
        </p:txBody>
      </p:sp>
    </p:spTree>
    <p:extLst>
      <p:ext uri="{BB962C8B-B14F-4D97-AF65-F5344CB8AC3E}">
        <p14:creationId xmlns:p14="http://schemas.microsoft.com/office/powerpoint/2010/main" val="239877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Docstrings in Python</a:t>
            </a:r>
          </a:p>
        </p:txBody>
      </p:sp>
      <p:sp>
        <p:nvSpPr>
          <p:cNvPr id="3" name="Content Placeholder 2"/>
          <p:cNvSpPr>
            <a:spLocks noGrp="1"/>
          </p:cNvSpPr>
          <p:nvPr>
            <p:ph idx="1"/>
          </p:nvPr>
        </p:nvSpPr>
        <p:spPr/>
        <p:txBody>
          <a:bodyPr/>
          <a:lstStyle/>
          <a:p/>
          <a:p>
            <a:pPr>
              <a:spcAft>
                <a:spcPts val="720"/>
              </a:spcAft>
            </a:pPr>
            <a:r>
              <a:rPr sz="1800"/>
              <a:t>A docstring, short for documentation string, is a literal string used to document a specific segment of code in Python. Unlike comments, docstrings are retained throughout the runtime of the program, allowing the programmer and users to introspect these descriptions through the __doc__ attribute of the object.</a:t>
            </a:r>
          </a:p>
          <a:p>
            <a:pPr>
              <a:spcAft>
                <a:spcPts val="720"/>
              </a:spcAft>
            </a:pPr>
            <a:r>
              <a:rPr sz="1800"/>
              <a:t>Docstrings are enclosed in triple quotes, allowing for multi-line descriptions which make it straightforward to incorporate extensive documentation directly into the code. They are the first statement in a module, function, class, or method definition.</a:t>
            </a:r>
          </a:p>
          <a:p>
            <a:pPr>
              <a:spcAft>
                <a:spcPts val="720"/>
              </a:spcAft>
            </a:pPr>
            <a:r>
              <a:rPr sz="1800"/>
              <a:t>The Python Enhancement Proposal 257, or PEP 257, provides conventions for writing good docstrings. Following these conventions helps ensure consistency and comprehensibility in code documentation, thereby making the codebase easier to understand and maintain.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Using Docstrings</a:t>
            </a:r>
          </a:p>
        </p:txBody>
      </p:sp>
      <p:sp>
        <p:nvSpPr>
          <p:cNvPr id="3" name="Content Placeholder 2"/>
          <p:cNvSpPr>
            <a:spLocks noGrp="1"/>
          </p:cNvSpPr>
          <p:nvPr>
            <p:ph idx="1"/>
          </p:nvPr>
        </p:nvSpPr>
        <p:spPr/>
        <p:txBody>
          <a:bodyPr/>
          <a:lstStyle/>
          <a:p/>
          <a:p>
            <a:pPr>
              <a:spcAft>
                <a:spcPts val="720"/>
              </a:spcAft>
            </a:pPr>
            <a:r>
              <a:rPr sz="1800"/>
              <a:t>Docstrings serve multiple purposes, key among them being documentation. They offer an accessible way for developers to understand what a piece of code is supposed to do without having to delve into the implementation details.</a:t>
            </a:r>
          </a:p>
          <a:p>
            <a:pPr>
              <a:spcAft>
                <a:spcPts val="720"/>
              </a:spcAft>
            </a:pPr>
            <a:r>
              <a:rPr sz="1800"/>
              <a:t>Another significant advantage is that docstrings can be read by certain tools and frameworks to generate documentation automatically. This saves time and ensures that documentation stays up-to-date as the code evolves.</a:t>
            </a:r>
          </a:p>
          <a:p>
            <a:pPr>
              <a:spcAft>
                <a:spcPts val="720"/>
              </a:spcAft>
            </a:pPr>
            <a:r>
              <a:rPr sz="1800"/>
              <a:t>Docstrings also facilitate easier debugging and code maintenance. Since they describe the purpose and expected behavior of the code, developers can quickly identify discrepancies between the intended and actual outcomes.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Write Effective Docstrings</a:t>
            </a:r>
          </a:p>
        </p:txBody>
      </p:sp>
      <p:sp>
        <p:nvSpPr>
          <p:cNvPr id="3" name="Content Placeholder 2"/>
          <p:cNvSpPr>
            <a:spLocks noGrp="1"/>
          </p:cNvSpPr>
          <p:nvPr>
            <p:ph idx="1"/>
          </p:nvPr>
        </p:nvSpPr>
        <p:spPr/>
        <p:txBody>
          <a:bodyPr/>
          <a:lstStyle/>
          <a:p/>
          <a:p>
            <a:pPr>
              <a:spcAft>
                <a:spcPts val="720"/>
              </a:spcAft>
            </a:pPr>
            <a:r>
              <a:rPr sz="1800"/>
              <a:t>To write effective docstrings, start by clearly summarizing the purpose of the function or module at the very beginning. This gives users an immediate understanding of what the code does without having to read the entire docstring.</a:t>
            </a:r>
          </a:p>
          <a:p>
            <a:pPr>
              <a:spcAft>
                <a:spcPts val="720"/>
              </a:spcAft>
            </a:pPr>
            <a:r>
              <a:rPr sz="1800"/>
              <a:t>Include a description of the function's parameters, return values, and any exceptions that might be raised. This detailed information helps users understand how to use the code and what to expect from it.</a:t>
            </a:r>
          </a:p>
          <a:p>
            <a:pPr>
              <a:spcAft>
                <a:spcPts val="720"/>
              </a:spcAft>
            </a:pPr>
            <a:r>
              <a:rPr sz="1800"/>
              <a:t>Follow the conventions outlined in PEP 257 and use a consistent style throughout your project's docstrings. This consistency makes the documentation easier to read and understand.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Aptos</vt:lpstr>
      <vt:lpstr>Aptos Display</vt:lpstr>
      <vt:lpstr>Arial</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davit01@student.ubc.ca</dc:creator>
  <cp:lastModifiedBy>davit01@student.ubc.ca</cp:lastModifiedBy>
  <cp:revision>2</cp:revision>
  <dcterms:created xsi:type="dcterms:W3CDTF">2024-03-20T01:41:14Z</dcterms:created>
  <dcterms:modified xsi:type="dcterms:W3CDTF">2024-03-20T02:08:10Z</dcterms:modified>
</cp:coreProperties>
</file>