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Introduction to the Solar System</a:t>
            </a:r>
          </a:p>
        </p:txBody>
      </p:sp>
      <p:sp>
        <p:nvSpPr>
          <p:cNvPr id="3" name="Subtitle 2"/>
          <p:cNvSpPr>
            <a:spLocks noGrp="1"/>
          </p:cNvSpPr>
          <p:nvPr>
            <p:ph type="subTitle" idx="1"/>
          </p:nvPr>
        </p:nvSpPr>
        <p:spPr/>
        <p:txBody>
          <a:bodyPr/>
          <a:lstStyle/>
          <a:p>
            <a:r>
              <a:t>Exploring Our Stellar Neighborhood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Thank You</a:t>
            </a:r>
          </a:p>
        </p:txBody>
      </p:sp>
      <p:sp>
        <p:nvSpPr>
          <p:cNvPr id="3" name="Content Placeholder 2"/>
          <p:cNvSpPr>
            <a:spLocks noGrp="1"/>
          </p:cNvSpPr>
          <p:nvPr>
            <p:ph idx="1"/>
          </p:nvPr>
        </p:nvSpPr>
        <p:spPr/>
        <p:txBody>
          <a:bodyPr/>
          <a:lstStyle/>
          <a:p/>
          <a:p>
            <a:pPr>
              <a:spcAft>
                <a:spcPts val="720"/>
              </a:spcAft>
            </a:pPr>
            <a:r>
              <a:rPr sz="1800"/>
              <a:t>Thank you for your attention!</a:t>
            </a:r>
          </a:p>
          <a:p>
            <a:pPr>
              <a:spcAft>
                <a:spcPts val="720"/>
              </a:spcAft>
            </a:pPr>
            <a:r>
              <a:rPr sz="1800"/>
              <a:t>Any questions?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the Solar System?</a:t>
            </a:r>
          </a:p>
        </p:txBody>
      </p:sp>
      <p:sp>
        <p:nvSpPr>
          <p:cNvPr id="3" name="Content Placeholder 2"/>
          <p:cNvSpPr>
            <a:spLocks noGrp="1"/>
          </p:cNvSpPr>
          <p:nvPr>
            <p:ph idx="1"/>
          </p:nvPr>
        </p:nvSpPr>
        <p:spPr/>
        <p:txBody>
          <a:bodyPr/>
          <a:lstStyle/>
          <a:p/>
          <a:p>
            <a:pPr>
              <a:spcAft>
                <a:spcPts val="720"/>
              </a:spcAft>
            </a:pPr>
            <a:r>
              <a:rPr sz="1800"/>
              <a:t>The solar system refers to the collection of celestial bodies that orbit the Sun. It is composed of the Sun, eight planets (Mercury, Venus, Earth, Mars, Jupiter, Saturn, Uranus, and Neptune), numerous moons, asteroids, comets, and other small bodies.</a:t>
            </a:r>
          </a:p>
          <a:p>
            <a:pPr>
              <a:spcAft>
                <a:spcPts val="720"/>
              </a:spcAft>
            </a:pPr>
            <a:r>
              <a:rPr sz="1800"/>
              <a:t>The solar system is formed from a vast cloud of gas and dust known as a nebula, which collapsed under its own gravity about 4.6 billion years ago. Since then, it has been evolving and fascinating scientists with its diversity and complexity.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Sun</a:t>
            </a:r>
          </a:p>
        </p:txBody>
      </p:sp>
      <p:sp>
        <p:nvSpPr>
          <p:cNvPr id="3" name="Content Placeholder 2"/>
          <p:cNvSpPr>
            <a:spLocks noGrp="1"/>
          </p:cNvSpPr>
          <p:nvPr>
            <p:ph idx="1"/>
          </p:nvPr>
        </p:nvSpPr>
        <p:spPr/>
        <p:txBody>
          <a:bodyPr/>
          <a:lstStyle/>
          <a:p/>
          <a:p>
            <a:pPr>
              <a:spcAft>
                <a:spcPts val="720"/>
              </a:spcAft>
            </a:pPr>
            <a:r>
              <a:rPr sz="1800"/>
              <a:t>The Sun is the central and most massive object in the solar system. It accounts for more than 99% of the total mass and controls the gravitational pull that keeps all other objects in orbit. It is composed mostly of hydrogen and helium gases and produces energy through nuclear fusion.</a:t>
            </a:r>
          </a:p>
          <a:p>
            <a:pPr>
              <a:spcAft>
                <a:spcPts val="720"/>
              </a:spcAft>
            </a:pPr>
            <a:r>
              <a:rPr sz="1800"/>
              <a:t>The Sun's energy not only provides light and heat to our planet but also drives the weather, climate, and life on Earth. Understanding the Sun is crucial for studying the solar system and its impact on our daily lives.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Planets of the Solar System</a:t>
            </a:r>
          </a:p>
        </p:txBody>
      </p:sp>
      <p:sp>
        <p:nvSpPr>
          <p:cNvPr id="3" name="Content Placeholder 2"/>
          <p:cNvSpPr>
            <a:spLocks noGrp="1"/>
          </p:cNvSpPr>
          <p:nvPr>
            <p:ph idx="1" sz="half"/>
          </p:nvPr>
        </p:nvSpPr>
        <p:spPr/>
        <p:txBody>
          <a:bodyPr/>
          <a:lstStyle/>
          <a:p/>
          <a:p>
            <a:pPr>
              <a:spcAft>
                <a:spcPts val="720"/>
              </a:spcAft>
            </a:pPr>
            <a:r>
              <a:rPr sz="1800"/>
              <a:t>The solar system is home to eight planets, each with its own unique characteristics.</a:t>
            </a:r>
          </a:p>
          <a:p>
            <a:pPr>
              <a:spcAft>
                <a:spcPts val="720"/>
              </a:spcAft>
            </a:pPr>
            <a:r>
              <a:rPr sz="1800"/>
              <a:t>1. Mercury: The smallest and closest planet to the Sun. It has a thin atmosphere and extreme temperature variations.</a:t>
            </a:r>
          </a:p>
          <a:p>
            <a:pPr>
              <a:spcAft>
                <a:spcPts val="720"/>
              </a:spcAft>
            </a:pPr>
            <a:r>
              <a:rPr sz="1800"/>
              <a:t>2. Venus: Known as Earth's sister planet due to its similar size and composition. It has a dense atmosphere and a runaway greenhouse effect.</a:t>
            </a:r>
          </a:p>
          <a:p>
            <a:pPr>
              <a:spcAft>
                <a:spcPts val="720"/>
              </a:spcAft>
            </a:pPr>
            <a:r>
              <a:rPr sz="1800"/>
              <a:t>3. Earth: Our home planet. It has a diverse biosphere and supports a wide variety of life forms.</a:t>
            </a:r>
          </a:p>
          <a:p>
            <a:pPr>
              <a:spcAft>
                <a:spcPts val="720"/>
              </a:spcAft>
            </a:pPr>
            <a:r>
              <a:rPr sz="1800"/>
              <a:t>4. Mars: Nicknamed the 'Red Planet' due to its reddish appearance. It has polar ice caps and was once potentially habitable.</a:t>
            </a:r>
          </a:p>
          <a:p>
            <a:pPr>
              <a:spcAft>
                <a:spcPts val="720"/>
              </a:spcAft>
            </a:pPr>
            <a:r>
              <a:rPr sz="1800"/>
              <a:t>5. Jupiter: The largest planet in the solar system. It is known for its colorful cloud bands and the Great Red Spot, a giant storm.</a:t>
            </a:r>
          </a:p>
          <a:p>
            <a:pPr>
              <a:spcAft>
                <a:spcPts val="720"/>
              </a:spcAft>
            </a:pPr>
            <a:r>
              <a:rPr sz="1800"/>
              <a:t>6. Saturn: Recognizable by its prominent ring system. It is composed mostly of hydrogen and helium gases.</a:t>
            </a:r>
          </a:p>
          <a:p>
            <a:pPr>
              <a:spcAft>
                <a:spcPts val="720"/>
              </a:spcAft>
            </a:pPr>
            <a:r>
              <a:rPr sz="1800"/>
              <a:t>7. Uranus: A gas giant with a tilted axis of rotation, causing extreme seasons and unique magnetic properties.</a:t>
            </a:r>
          </a:p>
          <a:p>
            <a:pPr>
              <a:spcAft>
                <a:spcPts val="720"/>
              </a:spcAft>
            </a:pPr>
            <a:r>
              <a:rPr sz="1800"/>
              <a:t>8. Neptune: The farthest known planet from the Sun. It has active weather patterns and a deep blue color.</a:t>
            </a:r>
          </a:p>
        </p:txBody>
      </p:sp>
      <p:sp>
        <p:nvSpPr>
          <p:cNvPr id="4" name="Content Placeholder 3"/>
          <p:cNvSpPr>
            <a:spLocks noGrp="1"/>
          </p:cNvSpPr>
          <p:nvPr>
            <p:ph idx="2" sz="half"/>
          </p:nvPr>
        </p:nvSpPr>
        <p:spPr/>
        <p:txBody>
          <a:bodyPr/>
          <a:lstStyle/>
          <a:p/>
          <a:p>
            <a:r>
              <a:rPr sz="1800"/>
              <a:t>The Eight Planets</a:t>
            </a:r>
          </a:p>
        </p:txBody>
      </p:sp>
      <p:pic>
        <p:nvPicPr>
          <p:cNvPr id="5" name="Picture 4" descr="downloaded_image_0.png"/>
          <p:cNvPicPr>
            <a:picLocks noChangeAspect="1"/>
          </p:cNvPicPr>
          <p:nvPr/>
        </p:nvPicPr>
        <p:blipFill>
          <a:blip r:embed="rId2"/>
          <a:stretch>
            <a:fillRect/>
          </a:stretch>
        </p:blipFill>
        <p:spPr>
          <a:xfrm>
            <a:off x="5029200" y="2743200"/>
            <a:ext cx="3657600" cy="36576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Moons and Other Celestial Bodies</a:t>
            </a:r>
          </a:p>
        </p:txBody>
      </p:sp>
      <p:sp>
        <p:nvSpPr>
          <p:cNvPr id="3" name="Content Placeholder 2"/>
          <p:cNvSpPr>
            <a:spLocks noGrp="1"/>
          </p:cNvSpPr>
          <p:nvPr>
            <p:ph idx="1"/>
          </p:nvPr>
        </p:nvSpPr>
        <p:spPr/>
        <p:txBody>
          <a:bodyPr/>
          <a:lstStyle/>
          <a:p/>
          <a:p>
            <a:pPr>
              <a:spcAft>
                <a:spcPts val="720"/>
              </a:spcAft>
            </a:pPr>
            <a:r>
              <a:rPr sz="1800"/>
              <a:t>In addition to the planets, the solar system is also home to numerous moons, asteroids, comets, and dwarf planets.</a:t>
            </a:r>
          </a:p>
          <a:p>
            <a:pPr>
              <a:spcAft>
                <a:spcPts val="720"/>
              </a:spcAft>
            </a:pPr>
            <a:r>
              <a:rPr sz="1800"/>
              <a:t>Moons: Many planets in the solar system have their own moons. For example, Earth has one moon, while Jupiter has over 70 known moons, including Europa, Ganymede, Callisto, and Io.</a:t>
            </a:r>
          </a:p>
          <a:p>
            <a:pPr>
              <a:spcAft>
                <a:spcPts val="720"/>
              </a:spcAft>
            </a:pPr>
            <a:r>
              <a:rPr sz="1800"/>
              <a:t>Asteroids: These rocky objects can be found in the asteroid belt between Mars and Jupiter. They range in size from small boulders to bodies several hundred kilometers in diameter. Some asteroids contain valuable resources and have been the subject of exploration missions.</a:t>
            </a:r>
          </a:p>
          <a:p>
            <a:pPr>
              <a:spcAft>
                <a:spcPts val="720"/>
              </a:spcAft>
            </a:pPr>
            <a:r>
              <a:rPr sz="1800"/>
              <a:t>Comets: Comets are icy bodies that originate from the outer regions of the solar system. When they approach the Sun, the heat causes them to develop a glowing coma and sometimes a tail. Famous comets include Halley's Comet and Comet Hale-Bopp.</a:t>
            </a:r>
          </a:p>
          <a:p>
            <a:pPr>
              <a:spcAft>
                <a:spcPts val="720"/>
              </a:spcAft>
            </a:pPr>
            <a:r>
              <a:rPr sz="1800"/>
              <a:t>Dwarf Planets: These are celestial bodies similar to planets but do not meet the criteria to be classified as full planets. The best-known dwarf planet is Pluto, which was reclassified as a dwarf planet in 2006.</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Exploring the Solar System</a:t>
            </a:r>
          </a:p>
        </p:txBody>
      </p:sp>
      <p:sp>
        <p:nvSpPr>
          <p:cNvPr id="3" name="Content Placeholder 2"/>
          <p:cNvSpPr>
            <a:spLocks noGrp="1"/>
          </p:cNvSpPr>
          <p:nvPr>
            <p:ph idx="1"/>
          </p:nvPr>
        </p:nvSpPr>
        <p:spPr/>
        <p:txBody>
          <a:bodyPr/>
          <a:lstStyle/>
          <a:p/>
          <a:p>
            <a:pPr>
              <a:spcAft>
                <a:spcPts val="720"/>
              </a:spcAft>
            </a:pPr>
            <a:r>
              <a:rPr sz="1800"/>
              <a:t>Humanity has been fascinated with the solar system for centuries and has undertaken various missions to explore its mysteries. Some notable missions include:</a:t>
            </a:r>
          </a:p>
          <a:p>
            <a:pPr>
              <a:spcAft>
                <a:spcPts val="720"/>
              </a:spcAft>
            </a:pPr>
            <a:r>
              <a:rPr sz="1800"/>
              <a:t>- Viking program: Sent the first successful landers to Mars in the 1970s.</a:t>
            </a:r>
          </a:p>
          <a:p>
            <a:pPr>
              <a:spcAft>
                <a:spcPts val="720"/>
              </a:spcAft>
            </a:pPr>
            <a:r>
              <a:rPr sz="1800"/>
              <a:t>- Voyager program: Launched two spacecraft, Voyager 1 and Voyager 2, to explore the outer planets and continue their journey into interstellar space.</a:t>
            </a:r>
          </a:p>
          <a:p>
            <a:pPr>
              <a:spcAft>
                <a:spcPts val="720"/>
              </a:spcAft>
            </a:pPr>
            <a:r>
              <a:rPr sz="1800"/>
              <a:t>- Hubble Space Telescope: Allows astronomers to observe and study distant objects in the solar system and beyond.</a:t>
            </a:r>
          </a:p>
          <a:p>
            <a:pPr>
              <a:spcAft>
                <a:spcPts val="720"/>
              </a:spcAft>
            </a:pPr>
            <a:r>
              <a:rPr sz="1800"/>
              <a:t>- Mars rovers (e.g., Curiosity, Perseverance): Sent robotic explorers to study the environment, geology, and potential for life on Mars.</a:t>
            </a:r>
          </a:p>
          <a:p>
            <a:pPr>
              <a:spcAft>
                <a:spcPts val="720"/>
              </a:spcAft>
            </a:pPr>
            <a:r>
              <a:rPr sz="1800"/>
              <a:t>These missions have provided valuable insights into the solar system's formation, evolution, and potential for habitability.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Sun as a Star</a:t>
            </a:r>
          </a:p>
        </p:txBody>
      </p:sp>
      <p:sp>
        <p:nvSpPr>
          <p:cNvPr id="3" name="Content Placeholder 2"/>
          <p:cNvSpPr>
            <a:spLocks noGrp="1"/>
          </p:cNvSpPr>
          <p:nvPr>
            <p:ph idx="1" sz="half"/>
          </p:nvPr>
        </p:nvSpPr>
        <p:spPr/>
        <p:txBody>
          <a:bodyPr/>
          <a:lstStyle/>
          <a:p/>
          <a:p>
            <a:pPr>
              <a:spcAft>
                <a:spcPts val="720"/>
              </a:spcAft>
            </a:pPr>
            <a:r>
              <a:rPr sz="1800"/>
              <a:t>The Sun is not only the center of our solar system but also a star in the Milky Way galaxy.</a:t>
            </a:r>
          </a:p>
          <a:p>
            <a:pPr>
              <a:spcAft>
                <a:spcPts val="720"/>
              </a:spcAft>
            </a:pPr>
            <a:r>
              <a:rPr sz="1800"/>
              <a:t>It belongs to a classification of stars called 'main sequence stars' and is of spectral type G2V. The Sun's energy is produced through nuclear fusion in its core, where hydrogen atoms combine to form helium.</a:t>
            </a:r>
          </a:p>
          <a:p>
            <a:pPr>
              <a:spcAft>
                <a:spcPts val="720"/>
              </a:spcAft>
            </a:pPr>
            <a:r>
              <a:rPr sz="1800"/>
              <a:t>Understanding the Sun's behavior and studying other stars in the galaxy help scientists gain insights into stellar evolution, the formation of planetary systems, and the potential for extraterrestrial life.</a:t>
            </a:r>
          </a:p>
        </p:txBody>
      </p:sp>
      <p:sp>
        <p:nvSpPr>
          <p:cNvPr id="4" name="Content Placeholder 3"/>
          <p:cNvSpPr>
            <a:spLocks noGrp="1"/>
          </p:cNvSpPr>
          <p:nvPr>
            <p:ph idx="2" sz="half"/>
          </p:nvPr>
        </p:nvSpPr>
        <p:spPr/>
        <p:txBody>
          <a:bodyPr/>
          <a:lstStyle/>
          <a:p/>
          <a:p>
            <a:r>
              <a:rPr sz="1800"/>
              <a:t>The Sun</a:t>
            </a:r>
          </a:p>
        </p:txBody>
      </p:sp>
      <p:pic>
        <p:nvPicPr>
          <p:cNvPr id="5" name="Picture 4" descr="downloaded_image_1.png"/>
          <p:cNvPicPr>
            <a:picLocks noChangeAspect="1"/>
          </p:cNvPicPr>
          <p:nvPr/>
        </p:nvPicPr>
        <p:blipFill>
          <a:blip r:embed="rId2"/>
          <a:stretch>
            <a:fillRect/>
          </a:stretch>
        </p:blipFill>
        <p:spPr>
          <a:xfrm>
            <a:off x="5029200" y="2743200"/>
            <a:ext cx="3657600" cy="36576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p>
            <a:pPr>
              <a:spcAft>
                <a:spcPts val="720"/>
              </a:spcAft>
            </a:pPr>
            <a:r>
              <a:rPr sz="1800"/>
              <a:t>The solar system is a fascinating and diverse collection of planets, moons, asteroids, comets, and other celestial bodies that orbit the Sun.</a:t>
            </a:r>
          </a:p>
          <a:p>
            <a:pPr>
              <a:spcAft>
                <a:spcPts val="720"/>
              </a:spcAft>
            </a:pPr>
            <a:r>
              <a:rPr sz="1800"/>
              <a:t>By exploring the solar system, we gain a better understanding of our place in the universe and how the different components of the system interact.</a:t>
            </a:r>
          </a:p>
          <a:p>
            <a:pPr>
              <a:spcAft>
                <a:spcPts val="720"/>
              </a:spcAft>
            </a:pPr>
            <a:r>
              <a:rPr sz="1800"/>
              <a:t>The ongoing advancements in space exploration and research continue to unveil new discoveries and mysteries, fueling our curiosity and inspiring future generations.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References</a:t>
            </a:r>
          </a:p>
        </p:txBody>
      </p:sp>
      <p:sp>
        <p:nvSpPr>
          <p:cNvPr id="3" name="Content Placeholder 2"/>
          <p:cNvSpPr>
            <a:spLocks noGrp="1"/>
          </p:cNvSpPr>
          <p:nvPr>
            <p:ph idx="1"/>
          </p:nvPr>
        </p:nvSpPr>
        <p:spPr/>
        <p:txBody>
          <a:bodyPr/>
          <a:lstStyle/>
          <a:p/>
          <a:p>
            <a:pPr>
              <a:spcAft>
                <a:spcPts val="720"/>
              </a:spcAft>
            </a:pPr>
            <a:r>
              <a:rPr sz="1800"/>
              <a:t>1. Aguilar, D. A., &amp; Schindler, K. (2016). Exploring the Solar System and Beyond: A History of Space Science. Cambridge University Press.</a:t>
            </a:r>
          </a:p>
          <a:p>
            <a:pPr>
              <a:spcAft>
                <a:spcPts val="720"/>
              </a:spcAft>
            </a:pPr>
            <a:r>
              <a:rPr sz="1800"/>
              <a:t>2. Morison, I. (2015). The Solar System. DK Publishing.</a:t>
            </a:r>
          </a:p>
          <a:p>
            <a:pPr>
              <a:spcAft>
                <a:spcPts val="720"/>
              </a:spcAft>
            </a:pPr>
            <a:r>
              <a:rPr sz="1800"/>
              <a:t>3. NASA. (n.d.). Solar System Exploration. Retrieved from https://solarsystem.nasa.gov/</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