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the Roman Empire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Brief Overview of Ancient Rome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Beard, M. (2015). SPQR: A History of Ancient Rome. Liveright Publishing.</a:t>
            </a:r>
          </a:p>
          <a:p>
            <a:pPr>
              <a:spcAft>
                <a:spcPts val="720"/>
              </a:spcAft>
            </a:pPr>
            <a:r>
              <a:rPr sz="1800"/>
              <a:t>2. Grant, M. (1978). The History of Rome. Orion Publishing Group.</a:t>
            </a:r>
          </a:p>
          <a:p>
            <a:pPr>
              <a:spcAft>
                <a:spcPts val="720"/>
              </a:spcAft>
            </a:pPr>
            <a:r>
              <a:rPr sz="1800"/>
              <a:t>3. Goldsworthy, A. (2007). How Rome Fell: Death of a Superpower. Yale University Press.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Founding of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city of Rome was founded in 753 BC by Romulus and Remus, who were raised by wolves according to legend.</a:t>
            </a:r>
          </a:p>
          <a:p>
            <a:pPr>
              <a:spcAft>
                <a:spcPts val="720"/>
              </a:spcAft>
            </a:pPr>
            <a:r>
              <a:rPr sz="1800"/>
              <a:t>Rome started as a small hilltop settlement and eventually grew into one of the greatest empires in history.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Expansion of the Roman Republic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Republic expanded its territory through military conquests and skilled diplomacy.</a:t>
            </a:r>
          </a:p>
          <a:p>
            <a:pPr>
              <a:spcAft>
                <a:spcPts val="720"/>
              </a:spcAft>
            </a:pPr>
            <a:r>
              <a:rPr sz="1800"/>
              <a:t>It conquered the Italian Peninsula, defeated Carthage in the Punic Wars, and expanded its influence throughout the Mediterranean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Julius Caesar and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Julius Caesar played a crucial role in the transition from the Roman Republic to the Roman Empire.</a:t>
            </a:r>
          </a:p>
          <a:p>
            <a:pPr>
              <a:spcAft>
                <a:spcPts val="720"/>
              </a:spcAft>
            </a:pPr>
            <a:r>
              <a:rPr sz="1800"/>
              <a:t>He was a military general who gained power and eventually declared himself dictator for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Architecture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is famous for its architectural and engineering achievements.</a:t>
            </a:r>
          </a:p>
          <a:p>
            <a:pPr>
              <a:spcAft>
                <a:spcPts val="720"/>
              </a:spcAft>
            </a:pPr>
            <a:r>
              <a:rPr sz="1800"/>
              <a:t>The Colosseum, aqueducts, and roads are some of the remarkable structures that still stand today.</a:t>
            </a:r>
          </a:p>
          <a:p>
            <a:pPr>
              <a:spcAft>
                <a:spcPts val="720"/>
              </a:spcAft>
            </a:pPr>
            <a:r>
              <a:rPr sz="1800"/>
              <a:t>These structures reflect the Roman Empire's technological advancements and focus on urban planning.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Colosseum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 Law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had a complex legal system and efficient governance.</a:t>
            </a:r>
          </a:p>
          <a:p>
            <a:pPr>
              <a:spcAft>
                <a:spcPts val="720"/>
              </a:spcAft>
            </a:pPr>
            <a:r>
              <a:rPr sz="1800"/>
              <a:t>The Twelve Tables established the foundation of Roman law.</a:t>
            </a:r>
          </a:p>
          <a:p>
            <a:pPr>
              <a:spcAft>
                <a:spcPts val="720"/>
              </a:spcAft>
            </a:pPr>
            <a:r>
              <a:rPr sz="1800"/>
              <a:t>The empire was divided into provinces ruled by governors appointed by the emperor.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Pax Romana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Pax Romana, meaning Roman Peace, was a period of relative peace and stability throughout the empire.</a:t>
            </a:r>
          </a:p>
          <a:p>
            <a:pPr>
              <a:spcAft>
                <a:spcPts val="720"/>
              </a:spcAft>
            </a:pPr>
            <a:r>
              <a:rPr sz="1800"/>
              <a:t>It lasted for over 200 years and allowed for cultural and economic prosperity.</a:t>
            </a:r>
          </a:p>
          <a:p>
            <a:pPr>
              <a:spcAft>
                <a:spcPts val="720"/>
              </a:spcAft>
            </a:pPr>
            <a:r>
              <a:rPr sz="1800"/>
              <a:t>During this time, the empire experienced advancements in arts, literature, and science.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Fall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fall of the Roman Empire is a complex event with various contributing factors.</a:t>
            </a:r>
          </a:p>
          <a:p>
            <a:pPr>
              <a:spcAft>
                <a:spcPts val="720"/>
              </a:spcAft>
            </a:pPr>
            <a:r>
              <a:rPr sz="1800"/>
              <a:t>Some key factors include invasions by barbarian tribes, economic decline, and internal conflicts.</a:t>
            </a:r>
          </a:p>
          <a:p>
            <a:pPr>
              <a:spcAft>
                <a:spcPts val="720"/>
              </a:spcAft>
            </a:pPr>
            <a:r>
              <a:rPr sz="1800"/>
              <a:t>The Western Roman Empire fell in 476 AD, while the Eastern Roman Empire (Byzantine Empire) survived for another millennium.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Roman Empire left a lasting impact on Western civilization.</a:t>
            </a:r>
          </a:p>
          <a:p>
            <a:pPr>
              <a:spcAft>
                <a:spcPts val="720"/>
              </a:spcAft>
            </a:pPr>
            <a:r>
              <a:rPr sz="1800"/>
              <a:t>Roman law, language, and architecture influenced subsequent empires and civilizations.</a:t>
            </a:r>
          </a:p>
          <a:p>
            <a:pPr>
              <a:spcAft>
                <a:spcPts val="720"/>
              </a:spcAft>
            </a:pPr>
            <a:r>
              <a:rPr sz="1800"/>
              <a:t>The legacy of the Roman Empire can be seen in various aspects of modern 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