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45"/>
  </p:normalViewPr>
  <p:slideViewPr>
    <p:cSldViewPr snapToGrid="0">
      <p:cViewPr varScale="1">
        <p:scale>
          <a:sx n="125" d="100"/>
          <a:sy n="125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60FD-DC1C-204F-8C1F-00DE41EB5C58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0B75221-7FF7-5846-8D81-216EBB3FA69A}" type="slidenum">
              <a:rPr lang="en-AM" smtClean="0"/>
              <a:t>‹#›</a:t>
            </a:fld>
            <a:endParaRPr lang="en-AM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49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60FD-DC1C-204F-8C1F-00DE41EB5C58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5221-7FF7-5846-8D81-216EBB3FA69A}" type="slidenum">
              <a:rPr lang="en-AM" smtClean="0"/>
              <a:t>‹#›</a:t>
            </a:fld>
            <a:endParaRPr lang="en-AM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74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60FD-DC1C-204F-8C1F-00DE41EB5C58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5221-7FF7-5846-8D81-216EBB3FA69A}" type="slidenum">
              <a:rPr lang="en-AM" smtClean="0"/>
              <a:t>‹#›</a:t>
            </a:fld>
            <a:endParaRPr lang="en-AM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3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60FD-DC1C-204F-8C1F-00DE41EB5C58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5221-7FF7-5846-8D81-216EBB3FA69A}" type="slidenum">
              <a:rPr lang="en-AM" smtClean="0"/>
              <a:t>‹#›</a:t>
            </a:fld>
            <a:endParaRPr lang="en-AM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4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60FD-DC1C-204F-8C1F-00DE41EB5C58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5221-7FF7-5846-8D81-216EBB3FA69A}" type="slidenum">
              <a:rPr lang="en-AM" smtClean="0"/>
              <a:t>‹#›</a:t>
            </a:fld>
            <a:endParaRPr lang="en-AM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55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60FD-DC1C-204F-8C1F-00DE41EB5C58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5221-7FF7-5846-8D81-216EBB3FA69A}" type="slidenum">
              <a:rPr lang="en-AM" smtClean="0"/>
              <a:t>‹#›</a:t>
            </a:fld>
            <a:endParaRPr lang="en-AM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36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60FD-DC1C-204F-8C1F-00DE41EB5C58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5221-7FF7-5846-8D81-216EBB3FA69A}" type="slidenum">
              <a:rPr lang="en-AM" smtClean="0"/>
              <a:t>‹#›</a:t>
            </a:fld>
            <a:endParaRPr lang="en-AM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21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60FD-DC1C-204F-8C1F-00DE41EB5C58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5221-7FF7-5846-8D81-216EBB3FA69A}" type="slidenum">
              <a:rPr lang="en-AM" smtClean="0"/>
              <a:t>‹#›</a:t>
            </a:fld>
            <a:endParaRPr lang="en-AM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33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60FD-DC1C-204F-8C1F-00DE41EB5C58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5221-7FF7-5846-8D81-216EBB3FA69A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22144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60FD-DC1C-204F-8C1F-00DE41EB5C58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5221-7FF7-5846-8D81-216EBB3FA69A}" type="slidenum">
              <a:rPr lang="en-AM" smtClean="0"/>
              <a:t>‹#›</a:t>
            </a:fld>
            <a:endParaRPr lang="en-AM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8F60FD-DC1C-204F-8C1F-00DE41EB5C58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5221-7FF7-5846-8D81-216EBB3FA69A}" type="slidenum">
              <a:rPr lang="en-AM" smtClean="0"/>
              <a:t>‹#›</a:t>
            </a:fld>
            <a:endParaRPr lang="en-AM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50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F60FD-DC1C-204F-8C1F-00DE41EB5C58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0B75221-7FF7-5846-8D81-216EBB3FA69A}" type="slidenum">
              <a:rPr lang="en-AM" smtClean="0"/>
              <a:t>‹#›</a:t>
            </a:fld>
            <a:endParaRPr lang="en-AM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82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Gallery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davit01@student.ubc.ca</dc:creator>
  <cp:lastModifiedBy>davit01@student.ubc.ca</cp:lastModifiedBy>
  <cp:revision>2</cp:revision>
  <dcterms:created xsi:type="dcterms:W3CDTF">2024-03-20T01:37:17Z</dcterms:created>
  <dcterms:modified xsi:type="dcterms:W3CDTF">2024-03-20T02:07:18Z</dcterms:modified>
</cp:coreProperties>
</file>