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80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125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13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2714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1438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9885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8770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691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4918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01489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541349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095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792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507693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134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9421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Wisp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2024-03-20T01:40:00Z</dcterms:created>
  <dcterms:modified xsi:type="dcterms:W3CDTF">2024-03-20T02:07:56Z</dcterms:modified>
</cp:coreProperties>
</file>