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Electricity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the Basics of Electricity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In conclusion, electricity is a vital form of energy that powers our modern world.</a:t>
            </a:r>
          </a:p>
          <a:p>
            <a:pPr>
              <a:spcAft>
                <a:spcPts val="720"/>
              </a:spcAft>
            </a:pPr>
            <a:r>
              <a:rPr sz="1800"/>
              <a:t>Understanding its generation, types, and safety is essential for everyone.</a:t>
            </a:r>
          </a:p>
          <a:p>
            <a:pPr>
              <a:spcAft>
                <a:spcPts val="720"/>
              </a:spcAft>
            </a:pPr>
            <a:r>
              <a:rPr sz="1800"/>
              <a:t>By embracing renewable energy and addressing challenges, we can create a more sustainable and reliable electricity system.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1. M. V. Deshpande and S. A. Channiwala, Solar radiation resource assessment program of India, Energy Policy, vol. 34, no. 6, pp. 710–723, 2006.</a:t>
            </a:r>
          </a:p>
          <a:p>
            <a:pPr>
              <a:spcAft>
                <a:spcPts val="720"/>
              </a:spcAft>
            </a:pPr>
            <a:r>
              <a:rPr sz="1800"/>
              <a:t>2. G. Boyle, R. Everett, and J. Ramage, Renewable Energy: Power for a Sustainable Future, 3rd ed. Oxford, UK: Oxford University Press, 2012.</a:t>
            </a:r>
          </a:p>
          <a:p>
            <a:pPr>
              <a:spcAft>
                <a:spcPts val="720"/>
              </a:spcAft>
            </a:pPr>
            <a:r>
              <a:rPr sz="1800"/>
              <a:t>3. T. L. Skjolsvold, Electrical Safety Handbook, 3rd ed. New York, NY: McGraw-Hill Education, 2015.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Thank you for your attention!</a:t>
            </a:r>
          </a:p>
          <a:p>
            <a:pPr>
              <a:spcAft>
                <a:spcPts val="720"/>
              </a:spcAft>
            </a:pPr>
            <a:r>
              <a:rPr sz="1800"/>
              <a:t>If you have any questions, feel free to ask.</a:t>
            </a:r>
          </a:p>
          <a:p>
            <a:pPr>
              <a:spcAft>
                <a:spcPts val="720"/>
              </a:spcAft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Electricity?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Electricity is a form of energy resulting from the existence of charged particles (such as electrons or protons) and their interactions.</a:t>
            </a:r>
          </a:p>
          <a:p>
            <a:pPr>
              <a:spcAft>
                <a:spcPts val="720"/>
              </a:spcAft>
            </a:pPr>
            <a:r>
              <a:rPr sz="1800"/>
              <a:t>It is generated through various processes such as chemical reactions, electromagnetic induction, and nuclear reactions.</a:t>
            </a:r>
          </a:p>
          <a:p>
            <a:pPr>
              <a:spcAft>
                <a:spcPts val="720"/>
              </a:spcAft>
            </a:pPr>
            <a:r>
              <a:rPr sz="1800"/>
              <a:t>Electricity is widely used for powering devices, lighting homes, and running industries.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is Electricity Generated?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Electricity can be generated from various sources such as fossil fuels, nuclear power, renewable energy (solar, wind, hydropower), and more.</a:t>
            </a:r>
          </a:p>
          <a:p>
            <a:pPr>
              <a:spcAft>
                <a:spcPts val="720"/>
              </a:spcAft>
            </a:pPr>
            <a:r>
              <a:rPr sz="1800"/>
              <a:t>In power plants, energy from these sources is converted into electricity through turbines, generators, or solar panels.</a:t>
            </a:r>
          </a:p>
          <a:p>
            <a:pPr>
              <a:spcAft>
                <a:spcPts val="720"/>
              </a:spcAft>
            </a:pPr>
            <a:r>
              <a:rPr sz="1800"/>
              <a:t>The generated electricity is then distributed through power grids to homes and businesses.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Electricity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There are two main types of electricity: Direct Current (DC) and Alternating Current (AC).</a:t>
            </a:r>
          </a:p>
          <a:p>
            <a:pPr>
              <a:spcAft>
                <a:spcPts val="720"/>
              </a:spcAft>
            </a:pPr>
            <a:r>
              <a:rPr sz="1800"/>
              <a:t>DC flows in one direction and is commonly used in batteries and electronic devices.</a:t>
            </a:r>
          </a:p>
          <a:p>
            <a:pPr>
              <a:spcAft>
                <a:spcPts val="720"/>
              </a:spcAft>
            </a:pPr>
            <a:r>
              <a:rPr sz="1800"/>
              <a:t>AC periodically changes direction and is used for power transmission and in most household appliances.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r>
              <a:rPr sz="1800"/>
              <a:t>DC and AC</a:t>
            </a:r>
          </a:p>
        </p:txBody>
      </p:sp>
      <p:pic>
        <p:nvPicPr>
          <p:cNvPr id="5" name="Picture 4" descr="downloaded_im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7432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Electric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An electric circuit is a closed loop through which electric current flows.</a:t>
            </a:r>
          </a:p>
          <a:p>
            <a:pPr>
              <a:spcAft>
                <a:spcPts val="720"/>
              </a:spcAft>
            </a:pPr>
            <a:r>
              <a:rPr sz="1800"/>
              <a:t>It consists of various components such as resistors, capacitors, and inductors.</a:t>
            </a:r>
          </a:p>
          <a:p>
            <a:pPr>
              <a:spcAft>
                <a:spcPts val="720"/>
              </a:spcAft>
            </a:pPr>
            <a:r>
              <a:rPr sz="1800"/>
              <a:t>Circuits can be series or parallel, and they allow the controlled flow of electricity to power devices.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Electrical 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Electrical safety is crucial to prevent accidents and hazards.</a:t>
            </a:r>
          </a:p>
          <a:p>
            <a:pPr>
              <a:spcAft>
                <a:spcPts val="720"/>
              </a:spcAft>
            </a:pPr>
            <a:r>
              <a:rPr sz="1800"/>
              <a:t>It involves proper insulation, grounding, and the use of safety devices like circuit breakers and fuses.</a:t>
            </a:r>
          </a:p>
          <a:p>
            <a:pPr>
              <a:spcAft>
                <a:spcPts val="720"/>
              </a:spcAft>
            </a:pPr>
            <a:r>
              <a:rPr sz="1800"/>
              <a:t>Electricity should always be handled with caution and only by trained professionals.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Renewable Energy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Renewable energy sources such as solar power and wind energy have gained popularity due to their environmental benefits.</a:t>
            </a:r>
          </a:p>
          <a:p>
            <a:pPr>
              <a:spcAft>
                <a:spcPts val="720"/>
              </a:spcAft>
            </a:pPr>
            <a:r>
              <a:rPr sz="1800"/>
              <a:t>Solar panels convert sunlight into electricity, while wind turbines generate electricity from the wind's kinetic energy.</a:t>
            </a:r>
          </a:p>
          <a:p>
            <a:pPr>
              <a:spcAft>
                <a:spcPts val="720"/>
              </a:spcAft>
            </a:pPr>
            <a:r>
              <a:rPr sz="1800"/>
              <a:t>These sustainable alternatives help reduce reliance on fossil fuels and combat climate change.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r>
              <a:rPr sz="1800"/>
              <a:t>Renewable Energy</a:t>
            </a:r>
          </a:p>
        </p:txBody>
      </p:sp>
      <p:pic>
        <p:nvPicPr>
          <p:cNvPr id="5" name="Picture 4" descr="downloaded_im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7432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Electricity Consumption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Electricity consumption varies across sectors, including residential, commercial, and industrial.</a:t>
            </a:r>
          </a:p>
          <a:p>
            <a:pPr>
              <a:spcAft>
                <a:spcPts val="720"/>
              </a:spcAft>
            </a:pPr>
            <a:r>
              <a:rPr sz="1800"/>
              <a:t>Residential usage includes lighting, appliances, and heating/cooling systems.</a:t>
            </a:r>
          </a:p>
          <a:p>
            <a:pPr>
              <a:spcAft>
                <a:spcPts val="720"/>
              </a:spcAft>
            </a:pPr>
            <a:r>
              <a:rPr sz="1800"/>
              <a:t>Commercial and industrial sectors consume electricity for operations, manufacturing, and data centers.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and Future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The electricity sector faces challenges like energy shortages, grid stability, and transitioning to sustainable sources.</a:t>
            </a:r>
          </a:p>
          <a:p>
            <a:pPr>
              <a:spcAft>
                <a:spcPts val="720"/>
              </a:spcAft>
            </a:pPr>
            <a:r>
              <a:rPr sz="1800"/>
              <a:t>Improving energy storage, grid infrastructure, and promoting energy efficiency are important goals.</a:t>
            </a:r>
          </a:p>
          <a:p>
            <a:pPr>
              <a:spcAft>
                <a:spcPts val="720"/>
              </a:spcAft>
            </a:pPr>
            <a:r>
              <a:rPr sz="1800"/>
              <a:t>In the future, advancements in smart grids and renewable energy technologies are expected to transform the electricity industry.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