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Basics of Electricity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 conclusion, electricity is a fundamental aspect of our modern society. It powers our homes, industries, and technological advancements.</a:t>
            </a:r>
          </a:p>
          <a:p>
            <a:pPr>
              <a:spcAft>
                <a:spcPts val="720"/>
              </a:spcAft>
            </a:pPr>
            <a:r>
              <a:rPr sz="1800"/>
              <a:t>Understanding the basics of electricity, including its generation, flow, and safety considerations, is crucial for utilizing it effectively and safely.</a:t>
            </a:r>
          </a:p>
          <a:p>
            <a:pPr>
              <a:spcAft>
                <a:spcPts val="720"/>
              </a:spcAft>
            </a:pPr>
            <a:r>
              <a:rPr sz="1800"/>
              <a:t>As we continue to explore renewable energy sources and advancements in electrical technologies, we pave the way for a sustainable and electrified future.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1. Beiser, A. (2018). Concepts of Modern Physics. McGraw-Hill Education.</a:t>
            </a:r>
          </a:p>
          <a:p>
            <a:pPr>
              <a:spcAft>
                <a:spcPts val="720"/>
              </a:spcAft>
            </a:pPr>
            <a:r>
              <a:rPr sz="1800"/>
              <a:t>2. Rizzoni, G., &amp; Kearns, L. (2015). Principles and Applications of Electrical Engineering. McGraw-Hill Education.</a:t>
            </a:r>
          </a:p>
          <a:p>
            <a:pPr>
              <a:spcAft>
                <a:spcPts val="720"/>
              </a:spcAft>
            </a:pPr>
            <a:r>
              <a:rPr sz="1800"/>
              <a:t>3. U.S. Department of Energy. (n.d.). Electricity Basics. Retrieved from [link]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Thank you for your attention!</a:t>
            </a:r>
          </a:p>
          <a:p>
            <a:pPr>
              <a:spcAft>
                <a:spcPts val="720"/>
              </a:spcAft>
            </a:pPr>
            <a:r>
              <a:rPr sz="180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Electricity?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Electricity is a form of energy resulting from the movement of charged particles, such as electrons. It is a fundamental force in nature and plays a crucial role in our daily lives.</a:t>
            </a:r>
          </a:p>
          <a:p>
            <a:pPr>
              <a:spcAft>
                <a:spcPts val="720"/>
              </a:spcAft>
            </a:pPr>
            <a:r>
              <a:rPr sz="1800"/>
              <a:t>Electricity can be generated through various methods, such as burning fossil fuels, harnessing renewable energy sources like solar and wind, or through nuclear reactions.</a:t>
            </a:r>
          </a:p>
          <a:p>
            <a:pPr>
              <a:spcAft>
                <a:spcPts val="720"/>
              </a:spcAft>
            </a:pPr>
            <a:r>
              <a:rPr sz="1800"/>
              <a:t>The flow of electricity is measured in units called volts, and it can be harnessed and utilized for electrical power, lighting, heating, and various other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Does Electricity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Electricity is produced when electrons flow through a conductor, such as a wire. This flow of electrons is called an electric current.</a:t>
            </a:r>
          </a:p>
          <a:p>
            <a:pPr>
              <a:spcAft>
                <a:spcPts val="720"/>
              </a:spcAft>
            </a:pPr>
            <a:r>
              <a:rPr sz="1800"/>
              <a:t>The flow of electric current is driven by a voltage difference, which creates a force that pushes the electrons. The voltage is provided by a power source, such as a battery or a power plant.</a:t>
            </a:r>
          </a:p>
          <a:p>
            <a:pPr>
              <a:spcAft>
                <a:spcPts val="720"/>
              </a:spcAft>
            </a:pPr>
            <a:r>
              <a:rPr sz="1800"/>
              <a:t>Electricity can be controlled and used for various purposes by devices such as switches, circuits, and transformers.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There are two main types of electricity: Alternating Current (AC) and Direct Current (DC).</a:t>
            </a:r>
          </a:p>
          <a:p>
            <a:pPr>
              <a:spcAft>
                <a:spcPts val="720"/>
              </a:spcAft>
            </a:pPr>
            <a:r>
              <a:rPr sz="1800"/>
              <a:t>AC is the type of electricity commonly used in homes and businesses. It constantly changes direction, oscillating back and forth at a specific frequency.</a:t>
            </a:r>
          </a:p>
          <a:p>
            <a:pPr>
              <a:spcAft>
                <a:spcPts val="720"/>
              </a:spcAft>
            </a:pPr>
            <a:r>
              <a:rPr sz="1800"/>
              <a:t>DC, on the other hand, flows in only one direction. It is often used in batteries, electronic devices, and some specialized applications.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AC and DC Electricity</a:t>
            </a:r>
          </a:p>
        </p:txBody>
      </p:sp>
      <p:pic>
        <p:nvPicPr>
          <p:cNvPr id="5" name="Picture 4" descr="downloaded_im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Electric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An electric circuit is a closed loop through which electric current can flow. It consists of various components, including a power source, conductors, switches, and loads.</a:t>
            </a:r>
          </a:p>
          <a:p>
            <a:pPr>
              <a:spcAft>
                <a:spcPts val="720"/>
              </a:spcAft>
            </a:pPr>
            <a:r>
              <a:rPr sz="1800"/>
              <a:t>Circuits can be simple or complex, depending on the number and arrangement of components. They can be series circuits, parallel circuits, or a combination of both.</a:t>
            </a:r>
          </a:p>
          <a:p>
            <a:pPr>
              <a:spcAft>
                <a:spcPts val="720"/>
              </a:spcAft>
            </a:pPr>
            <a:r>
              <a:rPr sz="1800"/>
              <a:t>Understanding circuits is crucial for safely and effectively using electricity in homes, industries, and other applications.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Electrical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Electrical safety is essential to prevent accidents, injuries, and property damage. Here are some important safety practices:</a:t>
            </a:r>
          </a:p>
          <a:p>
            <a:pPr>
              <a:spcAft>
                <a:spcPts val="720"/>
              </a:spcAft>
            </a:pPr>
            <a:r>
              <a:rPr sz="1800"/>
              <a:t>1. Avoid overloading electrical outlets and circuits.</a:t>
            </a:r>
          </a:p>
          <a:p>
            <a:pPr>
              <a:spcAft>
                <a:spcPts val="720"/>
              </a:spcAft>
            </a:pPr>
            <a:r>
              <a:rPr sz="1800"/>
              <a:t>2. Keep water away from electrical devices and outlets.</a:t>
            </a:r>
          </a:p>
          <a:p>
            <a:pPr>
              <a:spcAft>
                <a:spcPts val="720"/>
              </a:spcAft>
            </a:pPr>
            <a:r>
              <a:rPr sz="1800"/>
              <a:t>3. Make sure electrical cords are in good condition and not frayed or damaged.</a:t>
            </a:r>
          </a:p>
          <a:p>
            <a:pPr>
              <a:spcAft>
                <a:spcPts val="720"/>
              </a:spcAft>
            </a:pPr>
            <a:r>
              <a:rPr sz="1800"/>
              <a:t>4. Use proper insulation and grounding techniques.</a:t>
            </a:r>
          </a:p>
          <a:p>
            <a:pPr>
              <a:spcAft>
                <a:spcPts val="720"/>
              </a:spcAft>
            </a:pPr>
            <a:r>
              <a:rPr sz="1800"/>
              <a:t>5. Follow electrical codes and regulations.</a:t>
            </a:r>
          </a:p>
          <a:p>
            <a:pPr>
              <a:spcAft>
                <a:spcPts val="720"/>
              </a:spcAft>
            </a:pPr>
            <a:r>
              <a:rPr sz="1800"/>
              <a:t>By following these safety guidelines, we can minimize the risks associated with electricity and ensure a safe environment.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Renewable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Renewable energy sources, such as solar, wind, hydro, and geothermal power, play an increasingly important role in electricity generation.</a:t>
            </a:r>
          </a:p>
          <a:p>
            <a:pPr>
              <a:spcAft>
                <a:spcPts val="720"/>
              </a:spcAft>
            </a:pPr>
            <a:r>
              <a:rPr sz="1800"/>
              <a:t>Solar panels convert sunlight into electricity, while wind turbines harness the power of wind to generate energy.</a:t>
            </a:r>
          </a:p>
          <a:p>
            <a:pPr>
              <a:spcAft>
                <a:spcPts val="720"/>
              </a:spcAft>
            </a:pPr>
            <a:r>
              <a:rPr sz="1800"/>
              <a:t>Unlike fossil fuels, renewable energy sources are sustainable and have a lower environmental impact, making them a crucial part of our transition to a cleaner and more sustainable energy future.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Renewable Energy Sources</a:t>
            </a:r>
          </a:p>
        </p:txBody>
      </p:sp>
      <p:pic>
        <p:nvPicPr>
          <p:cNvPr id="5" name="Picture 4" descr="downloaded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Electricity in Everyday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Electricity is pervasive in our daily lives and is used in various ways, including:</a:t>
            </a:r>
          </a:p>
          <a:p>
            <a:pPr>
              <a:spcAft>
                <a:spcPts val="720"/>
              </a:spcAft>
            </a:pPr>
            <a:r>
              <a:rPr sz="1800"/>
              <a:t>1. Providing lighting in homes, offices, and streets.</a:t>
            </a:r>
          </a:p>
          <a:p>
            <a:pPr>
              <a:spcAft>
                <a:spcPts val="720"/>
              </a:spcAft>
            </a:pPr>
            <a:r>
              <a:rPr sz="1800"/>
              <a:t>2. Powering appliances and electronic devices, such as computers, televisions, and refrigerators.</a:t>
            </a:r>
          </a:p>
          <a:p>
            <a:pPr>
              <a:spcAft>
                <a:spcPts val="720"/>
              </a:spcAft>
            </a:pPr>
            <a:r>
              <a:rPr sz="1800"/>
              <a:t>3. Enabling communication through the internet, phones, and other electronic devices.</a:t>
            </a:r>
          </a:p>
          <a:p>
            <a:pPr>
              <a:spcAft>
                <a:spcPts val="720"/>
              </a:spcAft>
            </a:pPr>
            <a:r>
              <a:rPr sz="1800"/>
              <a:t>4. Supporting transportation through electric vehicles and charging infrastructure.</a:t>
            </a:r>
          </a:p>
          <a:p>
            <a:pPr>
              <a:spcAft>
                <a:spcPts val="720"/>
              </a:spcAft>
            </a:pPr>
            <a:r>
              <a:rPr sz="1800"/>
              <a:t>5. Powering industrial processes and machinery.</a:t>
            </a:r>
          </a:p>
          <a:p>
            <a:pPr>
              <a:spcAft>
                <a:spcPts val="720"/>
              </a:spcAft>
            </a:pPr>
            <a:r>
              <a:rPr sz="1800"/>
              <a:t>Electricity is a vital resource that enhances our quality of life and drives technological advancements in various fields.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future of electricity holds exciting possibilities and advancements:</a:t>
            </a:r>
          </a:p>
          <a:p>
            <a:pPr>
              <a:spcAft>
                <a:spcPts val="720"/>
              </a:spcAft>
            </a:pPr>
            <a:r>
              <a:rPr sz="1800"/>
              <a:t>1. Continued development of renewable energy sources and grid technologies.</a:t>
            </a:r>
          </a:p>
          <a:p>
            <a:pPr>
              <a:spcAft>
                <a:spcPts val="720"/>
              </a:spcAft>
            </a:pPr>
            <a:r>
              <a:rPr sz="1800"/>
              <a:t>2. Integration of smart grids and smart meters for efficient energy management.</a:t>
            </a:r>
          </a:p>
          <a:p>
            <a:pPr>
              <a:spcAft>
                <a:spcPts val="720"/>
              </a:spcAft>
            </a:pPr>
            <a:r>
              <a:rPr sz="1800"/>
              <a:t>3. Advancements in energy storage technologies, such as batteries.</a:t>
            </a:r>
          </a:p>
          <a:p>
            <a:pPr>
              <a:spcAft>
                <a:spcPts val="720"/>
              </a:spcAft>
            </a:pPr>
            <a:r>
              <a:rPr sz="1800"/>
              <a:t>4. Electrification of transportation to reduce reliance on fossil fuels.</a:t>
            </a:r>
          </a:p>
          <a:p>
            <a:pPr>
              <a:spcAft>
                <a:spcPts val="720"/>
              </a:spcAft>
            </a:pPr>
            <a:r>
              <a:rPr sz="1800"/>
              <a:t>5. Exploration of new energy generation technologies, such as fusion power.</a:t>
            </a:r>
          </a:p>
          <a:p>
            <a:pPr>
              <a:spcAft>
                <a:spcPts val="720"/>
              </a:spcAft>
            </a:pPr>
            <a:r>
              <a:rPr sz="1800"/>
              <a:t>By embracing these advancements, we can create a sustainable energy system that meets our needs while minimizing environmental impact.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