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the Roman Empire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Journey Through Ancient Rome's Rise and Fall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Are there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Roman Empire?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Empire was one of the largest and most influential civilizations in history.</a:t>
            </a:r>
          </a:p>
          <a:p>
            <a:pPr>
              <a:spcAft>
                <a:spcPts val="720"/>
              </a:spcAft>
            </a:pPr>
            <a:r>
              <a:rPr sz="1800"/>
              <a:t>Spanning over 500 years, it emerged from the city of Rome in Italy and expanded to become a vast empire, encompassing parts of Europe, Africa, and Asia.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Rise of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Empire began as a small kingdom and gradually transformed into a republic.</a:t>
            </a:r>
          </a:p>
          <a:p>
            <a:pPr>
              <a:spcAft>
                <a:spcPts val="720"/>
              </a:spcAft>
            </a:pPr>
            <a:r>
              <a:rPr sz="1800"/>
              <a:t>Through military conquests and strategic alliances, Rome expanded its territory and established itself as a dominant power in the Mediterranean region.</a:t>
            </a:r>
          </a:p>
          <a:p>
            <a:pPr>
              <a:spcAft>
                <a:spcPts val="720"/>
              </a:spcAft>
            </a:pPr>
            <a:r>
              <a:rPr sz="1800"/>
              <a:t>Under the leadership of influential figures like Julius Caesar and Augustus, the empire reached its peak of prosperity and stability.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 Society and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Roman society was divided into various classes, including patricians (wealthy elites) and plebeians (commoners).</a:t>
            </a:r>
          </a:p>
          <a:p>
            <a:pPr>
              <a:spcAft>
                <a:spcPts val="720"/>
              </a:spcAft>
            </a:pPr>
            <a:r>
              <a:rPr sz="1800"/>
              <a:t>The Romans excelled in architecture, engineering, and art, leaving behind iconic structures like the Colosseum and aqueducts.</a:t>
            </a:r>
          </a:p>
          <a:p>
            <a:pPr>
              <a:spcAft>
                <a:spcPts val="720"/>
              </a:spcAft>
            </a:pPr>
            <a:r>
              <a:rPr sz="1800"/>
              <a:t>They also had a rich mythology, a complex legal system, and a vibrant entertainment culture.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 Architecture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Roman architecture was characterized by its grandeur and innovation.</a:t>
            </a:r>
          </a:p>
          <a:p>
            <a:pPr>
              <a:spcAft>
                <a:spcPts val="720"/>
              </a:spcAft>
            </a:pPr>
            <a:r>
              <a:rPr sz="1800"/>
              <a:t>They pioneered techniques such as the use of arches, domes, and concrete, allowing them to construct monumental structures like the Colosseum.</a:t>
            </a:r>
          </a:p>
          <a:p>
            <a:pPr>
              <a:spcAft>
                <a:spcPts val="720"/>
              </a:spcAft>
            </a:pPr>
            <a:r>
              <a:rPr sz="1800"/>
              <a:t>Roman engineering feats also include aqueducts, roads, and bridges, which facilitated trade and transportation throughout the empire.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Colosseum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 Achievements and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Romans made significant contributions to fields such as literature, philosophy, and law.</a:t>
            </a:r>
          </a:p>
          <a:p>
            <a:pPr>
              <a:spcAft>
                <a:spcPts val="720"/>
              </a:spcAft>
            </a:pPr>
            <a:r>
              <a:rPr sz="1800"/>
              <a:t>Famous writers like Virgil and Ovid produced timeless works like the Aeneid and Metamorphoses.</a:t>
            </a:r>
          </a:p>
          <a:p>
            <a:pPr>
              <a:spcAft>
                <a:spcPts val="720"/>
              </a:spcAft>
            </a:pPr>
            <a:r>
              <a:rPr sz="1800"/>
              <a:t>Additionally, Roman law greatly influenced Western legal systems, and their philosophy laid the groundwork for future philosophical movements.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Decline and Fall of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Several factors contributed to the decline and fall of the Roman Empire.</a:t>
            </a:r>
          </a:p>
          <a:p>
            <a:pPr>
              <a:spcAft>
                <a:spcPts val="720"/>
              </a:spcAft>
            </a:pPr>
            <a:r>
              <a:rPr sz="1800"/>
              <a:t>Internal conflicts, economic instability, and external invasions weakened the empire over time.</a:t>
            </a:r>
          </a:p>
          <a:p>
            <a:pPr>
              <a:spcAft>
                <a:spcPts val="720"/>
              </a:spcAft>
            </a:pPr>
            <a:r>
              <a:rPr sz="1800"/>
              <a:t>The fall of Rome in 476 AD marked the end of the Western Roman Empire, while the Eastern Roman Empire (Byzantine Empire) endured for several more centuries.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of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Despite its eventual collapse, the Roman Empire left a lasting legacy.</a:t>
            </a:r>
          </a:p>
          <a:p>
            <a:pPr>
              <a:spcAft>
                <a:spcPts val="720"/>
              </a:spcAft>
            </a:pPr>
            <a:r>
              <a:rPr sz="1800"/>
              <a:t>Its legal and administrative systems influenced future governments, and Latin, the language of the Romans, evolved into the Romance languages spoken today.</a:t>
            </a:r>
          </a:p>
          <a:p>
            <a:pPr>
              <a:spcAft>
                <a:spcPts val="720"/>
              </a:spcAft>
            </a:pPr>
            <a:r>
              <a:rPr sz="1800"/>
              <a:t>Roman architecture, engineering, and cultural achievements continue to inspire and captivate people worldwide.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Grant, M. (1994). The history of Rome.</a:t>
            </a:r>
          </a:p>
          <a:p>
            <a:pPr>
              <a:spcAft>
                <a:spcPts val="720"/>
              </a:spcAft>
            </a:pPr>
            <a:r>
              <a:rPr sz="1800"/>
              <a:t>2. Beard, M., &amp; Crawford, M. H. (2019). Rome: The story of an empire.</a:t>
            </a:r>
          </a:p>
          <a:p>
            <a:pPr>
              <a:spcAft>
                <a:spcPts val="720"/>
              </a:spcAft>
            </a:pPr>
            <a:r>
              <a:rPr sz="1800"/>
              <a:t>3. Ward-Perkins, B. (2007). The fall of Rome and the end of civilization.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