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Fundamentals of 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Concepts of 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Inheritance in Object-Oriented Programming allows classes to inherit attributes and behaviors from parent classes.</a:t>
            </a:r>
          </a:p>
          <a:p>
            <a:pPr>
              <a:spcAft>
                <a:spcPts val="720"/>
              </a:spcAft>
            </a:pPr>
            <a:r>
              <a:rPr sz="1800"/>
              <a:t>This promotes code reusability, as common functionality can be defined once in a parent class and reused in child classes.</a:t>
            </a:r>
          </a:p>
          <a:p>
            <a:pPr>
              <a:spcAft>
                <a:spcPts val="720"/>
              </a:spcAft>
            </a:pPr>
            <a:r>
              <a:rPr sz="1800"/>
              <a:t>For example, in a hierarchy of classes representing vehicles, a base class 'Vehicle' can define common properties like 'color' and 'speed', which are inherited by subclasses like 'Car' and 'Truck'.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Implementing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While inheritance provides benefits such as code reuse and structure, it can introduce complexities and dependencies in the code.</a:t>
            </a:r>
          </a:p>
          <a:p>
            <a:pPr>
              <a:spcAft>
                <a:spcPts val="720"/>
              </a:spcAft>
            </a:pPr>
            <a:r>
              <a:rPr sz="1800"/>
              <a:t>Deep class hierarchies can lead to issues like the 'diamond problem' where multiple inheritance causes conflicts in method resolution.</a:t>
            </a:r>
          </a:p>
          <a:p>
            <a:pPr>
              <a:spcAft>
                <a:spcPts val="720"/>
              </a:spcAft>
            </a:pPr>
            <a:r>
              <a:rPr sz="1800"/>
              <a:t>Careful design and planning are necessary to ensure that inheritance relationships are logical and maintainable in the long term.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Avoid deep inheritance hierarchies to prevent complexity and confusion in the codebase.</a:t>
            </a:r>
          </a:p>
          <a:p>
            <a:pPr>
              <a:spcAft>
                <a:spcPts val="720"/>
              </a:spcAft>
            </a:pPr>
            <a:r>
              <a:rPr sz="1800"/>
              <a:t>Prefer composition over inheritance when classes have a 'has-a' relationship rather than an 'is-a' relationship.</a:t>
            </a:r>
          </a:p>
          <a:p>
            <a:pPr>
              <a:spcAft>
                <a:spcPts val="720"/>
              </a:spcAft>
            </a:pPr>
            <a:r>
              <a:rPr sz="1800"/>
              <a:t>Use interfaces or abstract classes to define common behavior without the constraints of single inheritance.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 of Inheritance in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Inheritance is commonly used in software development to model relationships between entities and promote code reuse.</a:t>
            </a:r>
          </a:p>
          <a:p>
            <a:pPr>
              <a:spcAft>
                <a:spcPts val="720"/>
              </a:spcAft>
            </a:pPr>
            <a:r>
              <a:rPr sz="1800"/>
              <a:t>For instance, in a banking application, different account types like 'SavingsAccount' and 'CheckingAccount' can inherit common properties from a base 'Account' class.</a:t>
            </a:r>
          </a:p>
          <a:p>
            <a:pPr>
              <a:spcAft>
                <a:spcPts val="720"/>
              </a:spcAft>
            </a:pPr>
            <a:r>
              <a:rPr sz="1800"/>
              <a:t>This allows for consistent behavior across account types while enabling specific functionality in each subclass.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on the Significance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The concept of inheritance plays a crucial role in shaping the structure and design of software systems.</a:t>
            </a:r>
          </a:p>
          <a:p>
            <a:pPr>
              <a:spcAft>
                <a:spcPts val="720"/>
              </a:spcAft>
            </a:pPr>
            <a:r>
              <a:rPr sz="1800"/>
              <a:t>By fostering code reusability, hierarchy, and extensibility, inheritance contributes to the development of maintainable and scalable applications.</a:t>
            </a:r>
          </a:p>
          <a:p>
            <a:pPr>
              <a:spcAft>
                <a:spcPts val="720"/>
              </a:spcAft>
            </a:pPr>
            <a:r>
              <a:rPr sz="1800"/>
              <a:t>Understanding and effectively implementing inheritance is essential for software engineers to create robust and efficient software solutions.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1. Deitel, P., &amp; Deitel, H. (2009). Java: How to Program (8th ed.). Pearson Education, Inc.</a:t>
            </a:r>
          </a:p>
          <a:p>
            <a:pPr>
              <a:spcAft>
                <a:spcPts val="720"/>
              </a:spcAft>
            </a:pPr>
            <a:r>
              <a:rPr sz="1800"/>
              <a:t>2. Eckel, B. (2006). Thinking in Java (4th ed.). Prentice Hall.</a:t>
            </a:r>
          </a:p>
          <a:p>
            <a:pPr>
              <a:spcAft>
                <a:spcPts val="720"/>
              </a:spcAft>
            </a:pPr>
            <a:r>
              <a:rPr sz="1800"/>
              <a:t>3. Lethbridge, T., &amp; Laganière, R. (2005). Object-Oriented Software Engineering: Practical Software Development Using UML and Java, 2nd Edition. McGraw-Hill.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Thank you for exploring the concepts of Object-Oriented Programming and Inheritance!</a:t>
            </a:r>
          </a:p>
          <a:p>
            <a:pPr>
              <a:spcAft>
                <a:spcPts val="720"/>
              </a:spcAft>
            </a:pPr>
            <a:r>
              <a:rPr sz="1800"/>
              <a:t>Feel free to ask any further questions about OOP and inheritance.</a:t>
            </a:r>
          </a:p>
          <a:p>
            <a:pPr>
              <a:spcAft>
                <a:spcPts val="720"/>
              </a:spcAft>
            </a:pPr>
            <a:r>
              <a:rPr sz="1800"/>
              <a:t>Hope you found the presentation insightful and helpful!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Object-Oriented Programming (OOP) is a programming paradigm that uses objects to design applications and computer programs.</a:t>
            </a:r>
          </a:p>
          <a:p>
            <a:pPr>
              <a:spcAft>
                <a:spcPts val="720"/>
              </a:spcAft>
            </a:pPr>
            <a:r>
              <a:rPr sz="1800"/>
              <a:t>In OOP, objects are instances of classes that encapsulate data and behavior, allowing for modular and reusable code.</a:t>
            </a:r>
          </a:p>
          <a:p>
            <a:pPr>
              <a:spcAft>
                <a:spcPts val="720"/>
              </a:spcAft>
            </a:pPr>
            <a:r>
              <a:rPr sz="1800"/>
              <a:t>OOP focuses on concepts such as abstraction, encapsulation, inheritance, and polymorphism to organize code and improve software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Abstraction allows programmers to hide complex implementation details and only show the necessary features of an object.</a:t>
            </a:r>
          </a:p>
          <a:p>
            <a:pPr>
              <a:spcAft>
                <a:spcPts val="720"/>
              </a:spcAft>
            </a:pPr>
            <a:r>
              <a:rPr sz="1800"/>
              <a:t>Encapsulation combines data and methods into a single unit, protecting data from outside interference and misuse.</a:t>
            </a:r>
          </a:p>
          <a:p>
            <a:pPr>
              <a:spcAft>
                <a:spcPts val="720"/>
              </a:spcAft>
            </a:pPr>
            <a:r>
              <a:rPr sz="1800"/>
              <a:t>Inheritance enables new classes to inherit attributes and methods from existing classes, promoting code reusability and hierarchy.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Classes and Objects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Classes are blueprints for creating objects, defining their structure and behavior.</a:t>
            </a:r>
          </a:p>
          <a:p>
            <a:pPr>
              <a:spcAft>
                <a:spcPts val="720"/>
              </a:spcAft>
            </a:pPr>
            <a:r>
              <a:rPr sz="1800"/>
              <a:t>Objects are instances of classes, representing real-world entities with attributes (data) and methods (behavior).</a:t>
            </a:r>
          </a:p>
          <a:p>
            <a:pPr>
              <a:spcAft>
                <a:spcPts val="720"/>
              </a:spcAft>
            </a:pPr>
            <a:r>
              <a:rPr sz="1800"/>
              <a:t>Inheritance allows classes to inherit characteristics from a parent class, promoting code reusability and modularity.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r>
              <a:rPr sz="1800"/>
              <a:t>Class and Object Diagram</a:t>
            </a:r>
          </a:p>
        </p:txBody>
      </p:sp>
      <p:pic>
        <p:nvPicPr>
          <p:cNvPr id="5" name="Picture 4" descr="downloaded_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Polymorphism enables objects to be treated as instances of their parent class, allowing for flexibility and dynamic behavior at runtime.</a:t>
            </a:r>
          </a:p>
          <a:p>
            <a:pPr>
              <a:spcAft>
                <a:spcPts val="720"/>
              </a:spcAft>
            </a:pPr>
            <a:r>
              <a:rPr sz="1800"/>
              <a:t>Method overloading and method overriding are common examples of polymorphism in OOP, providing different implementations of the same method.</a:t>
            </a:r>
          </a:p>
          <a:p>
            <a:pPr>
              <a:spcAft>
                <a:spcPts val="720"/>
              </a:spcAft>
            </a:pPr>
            <a:r>
              <a:rPr sz="1800"/>
              <a:t>Polymorphism simplifies code maintenance and promotes code reusability by facilitating flexibility and extensibility.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OOP promotes code reusability, modularity, and flexibility, making it easier to maintain and update software.</a:t>
            </a:r>
          </a:p>
          <a:p>
            <a:pPr>
              <a:spcAft>
                <a:spcPts val="720"/>
              </a:spcAft>
            </a:pPr>
            <a:r>
              <a:rPr sz="1800"/>
              <a:t>Encapsulation enhances data security and reduces system complexity by hiding implementation details.</a:t>
            </a:r>
          </a:p>
          <a:p>
            <a:pPr>
              <a:spcAft>
                <a:spcPts val="720"/>
              </a:spcAft>
            </a:pPr>
            <a:r>
              <a:rPr sz="1800"/>
              <a:t>Inheritance simplifies code structure and promotes hierarchical relationships between classes, improving software design.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Complexity in class hierarchies and relationships can lead to difficulties in understanding and maintaining OOP code.</a:t>
            </a:r>
          </a:p>
          <a:p>
            <a:pPr>
              <a:spcAft>
                <a:spcPts val="720"/>
              </a:spcAft>
            </a:pPr>
            <a:r>
              <a:rPr sz="1800"/>
              <a:t>Overuse of inheritance can result in tightly coupled classes, making code modification and extension challenging.</a:t>
            </a:r>
          </a:p>
          <a:p>
            <a:pPr>
              <a:spcAft>
                <a:spcPts val="720"/>
              </a:spcAft>
            </a:pPr>
            <a:r>
              <a:rPr sz="1800"/>
              <a:t>Proper design patterns and principles such as SOLID (Single Responsibility, Open/Closed, Liskov Substitution, Interface Segregation, Dependency Inversion) can help address these challenges.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Software applications like web browsers, graphic design tools, and word processors are often developed using OOP principles.</a:t>
            </a:r>
          </a:p>
          <a:p>
            <a:pPr>
              <a:spcAft>
                <a:spcPts val="720"/>
              </a:spcAft>
            </a:pPr>
            <a:r>
              <a:rPr sz="1800"/>
              <a:t>Game development, financial modeling, and enterprise software systems also leverage OOP for creating scalable and maintainable solutions.</a:t>
            </a:r>
          </a:p>
          <a:p>
            <a:pPr>
              <a:spcAft>
                <a:spcPts val="720"/>
              </a:spcAft>
            </a:pPr>
            <a:r>
              <a:rPr sz="1800"/>
              <a:t>Popular programming languages such as Java, C++, and Python support OOP features to facilitate software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720"/>
              </a:spcAft>
            </a:pPr>
            <a:r>
              <a:rPr sz="1800"/>
              <a:t>In conclusion, Object-Oriented Programming provides a powerful framework for developing software systems by focusing on objects and classes.</a:t>
            </a:r>
          </a:p>
          <a:p>
            <a:pPr>
              <a:spcAft>
                <a:spcPts val="720"/>
              </a:spcAft>
            </a:pPr>
            <a:r>
              <a:rPr sz="1800"/>
              <a:t>By incorporating key concepts such as inheritance, encapsulation, and polymorphism, OOP promotes code reusability and modularity.</a:t>
            </a:r>
          </a:p>
          <a:p>
            <a:pPr>
              <a:spcAft>
                <a:spcPts val="720"/>
              </a:spcAft>
            </a:pPr>
            <a:r>
              <a:rPr sz="1800"/>
              <a:t>As software complexity grows, OOP remains a valuable approach for creating scalable, maintainable, and efficient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