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Computer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Understanding the Basics of Computer Networks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Emerging Trends in Computer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Computer networks continue to evolve, driven by emerging technologies and new requirements.</a:t>
            </a:r>
          </a:p>
          <a:p>
            <a:pPr>
              <a:spcAft>
                <a:spcPts val="720"/>
              </a:spcAft>
            </a:pPr>
            <a:r>
              <a:rPr sz="1800"/>
              <a:t>Some emerging trends in computer networks include:</a:t>
            </a:r>
          </a:p>
          <a:p>
            <a:pPr>
              <a:spcAft>
                <a:spcPts val="720"/>
              </a:spcAft>
            </a:pPr>
            <a:r>
              <a:rPr sz="1800"/>
              <a:t>- Internet of Things (IoT): IoT networks connect and enable communication between physical devices, leading to increased automation and connectivity.</a:t>
            </a:r>
          </a:p>
          <a:p>
            <a:pPr>
              <a:spcAft>
                <a:spcPts val="720"/>
              </a:spcAft>
            </a:pPr>
            <a:r>
              <a:rPr sz="1800"/>
              <a:t>- 5G and Beyond: 5G networks promise faster speeds and lower latency, unlocking new possibilities for applications and services.</a:t>
            </a:r>
          </a:p>
          <a:p>
            <a:pPr>
              <a:spcAft>
                <a:spcPts val="720"/>
              </a:spcAft>
            </a:pPr>
            <a:r>
              <a:rPr sz="1800"/>
              <a:t>- Software-Defined Networking (SDN): SDN separates the network control plane from the data plane, allowing more flexible and programmable network management.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In conclusion, computer networks are essential for modern communication and data sharing.</a:t>
            </a:r>
          </a:p>
          <a:p>
            <a:pPr>
              <a:spcAft>
                <a:spcPts val="720"/>
              </a:spcAft>
            </a:pPr>
            <a:r>
              <a:rPr sz="1800"/>
              <a:t>They enable us to connect and collaborate with others, access information, and perform various tasks.</a:t>
            </a:r>
          </a:p>
          <a:p>
            <a:pPr>
              <a:spcAft>
                <a:spcPts val="720"/>
              </a:spcAft>
            </a:pPr>
            <a:r>
              <a:rPr sz="1800"/>
              <a:t>As technology continues to advance, computer networks will play an increasingly integral role in our lives, supporting new applications and driving innovation.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1. Kurose, J. F., &amp; Ross, K. W. (2021). Computer Networking: A Top-Down Approach. Pearson.</a:t>
            </a:r>
          </a:p>
          <a:p>
            <a:pPr>
              <a:spcAft>
                <a:spcPts val="720"/>
              </a:spcAft>
            </a:pPr>
            <a:r>
              <a:rPr sz="1800"/>
              <a:t>2. Tanenbaum, A. S., &amp; Wetherall, D. J. (2011). Computer Networks. Pearson.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Thank you for your attention!</a:t>
            </a:r>
          </a:p>
          <a:p>
            <a:pPr>
              <a:spcAft>
                <a:spcPts val="720"/>
              </a:spcAft>
            </a:pPr>
            <a:r>
              <a:rPr sz="1800"/>
              <a:t>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are Computer Networks?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Computer networks are interconnected systems that allow multiple computers and devices to communicate and share resources.</a:t>
            </a:r>
          </a:p>
          <a:p>
            <a:pPr>
              <a:spcAft>
                <a:spcPts val="720"/>
              </a:spcAft>
            </a:pPr>
            <a:r>
              <a:rPr sz="1800"/>
              <a:t>These networks can range from small local networks within a home or office to large-scale networks spanning across cities or even continents.</a:t>
            </a:r>
          </a:p>
          <a:p>
            <a:pPr>
              <a:spcAft>
                <a:spcPts val="720"/>
              </a:spcAft>
            </a:pPr>
            <a:r>
              <a:rPr sz="1800"/>
              <a:t>The goal of computer networks is to enable efficient and reliable communication between various devices and facilitate the sharing of information and resources.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are Computer Networks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Computer networks play a crucial role in our daily lives, enabling us to connect with others, access information, and perform various tasks.</a:t>
            </a:r>
          </a:p>
          <a:p>
            <a:pPr>
              <a:spcAft>
                <a:spcPts val="720"/>
              </a:spcAft>
            </a:pPr>
            <a:r>
              <a:rPr sz="1800"/>
              <a:t>They form the backbone of the internet, allowing us to browse websites, send emails, stream videos, and engage in online activities.</a:t>
            </a:r>
          </a:p>
          <a:p>
            <a:pPr>
              <a:spcAft>
                <a:spcPts val="720"/>
              </a:spcAft>
            </a:pPr>
            <a:r>
              <a:rPr sz="1800"/>
              <a:t>Moreover, computer networks are essential in businesses and organizations, facilitating seamless collaboration, data sharing, and efficient workflows.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Computer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There are several types of computer networks, each catering to specific needs and requirements:</a:t>
            </a:r>
          </a:p>
          <a:p>
            <a:pPr>
              <a:spcAft>
                <a:spcPts val="720"/>
              </a:spcAft>
            </a:pPr>
            <a:r>
              <a:rPr sz="1800"/>
              <a:t>1. Local Area Network (LAN): A LAN connects devices within a limited area, such as a home, office, or building.</a:t>
            </a:r>
          </a:p>
          <a:p>
            <a:pPr>
              <a:spcAft>
                <a:spcPts val="720"/>
              </a:spcAft>
            </a:pPr>
            <a:r>
              <a:rPr sz="1800"/>
              <a:t>2. Wide Area Network (WAN): A WAN spans a larger geographical area, connecting multiple LANs and enabling long-distance communication.</a:t>
            </a:r>
          </a:p>
          <a:p>
            <a:pPr>
              <a:spcAft>
                <a:spcPts val="720"/>
              </a:spcAft>
            </a:pPr>
            <a:r>
              <a:rPr sz="1800"/>
              <a:t>3. Metropolitan Area Network (MAN): A MAN covers a city or metropolitan area, linking multiple LANs.</a:t>
            </a:r>
          </a:p>
          <a:p>
            <a:pPr>
              <a:spcAft>
                <a:spcPts val="720"/>
              </a:spcAft>
            </a:pPr>
            <a:r>
              <a:rPr sz="1800"/>
              <a:t>4. Personal Area Network (PAN): A PAN is a network used for personal devices, such as smartphones and tablets, to communicate with each other.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r>
              <a:rPr sz="1800"/>
              <a:t>Types of Computer Networks</a:t>
            </a:r>
          </a:p>
        </p:txBody>
      </p:sp>
      <p:pic>
        <p:nvPicPr>
          <p:cNvPr id="5" name="Picture 4" descr="downloaded_im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7432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Network Topologies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Network topologies refer to the physical or logical arrangement of devices and connections in a computer network.</a:t>
            </a:r>
          </a:p>
          <a:p>
            <a:pPr>
              <a:spcAft>
                <a:spcPts val="720"/>
              </a:spcAft>
            </a:pPr>
            <a:r>
              <a:rPr sz="1800"/>
              <a:t>Some common network topologies include:</a:t>
            </a:r>
          </a:p>
          <a:p>
            <a:pPr>
              <a:spcAft>
                <a:spcPts val="720"/>
              </a:spcAft>
            </a:pPr>
            <a:r>
              <a:rPr sz="1800"/>
              <a:t>- Bus Topology: All devices are connected to a single cable, called a bus. Data is transmitted in a linear fashion.</a:t>
            </a:r>
          </a:p>
          <a:p>
            <a:pPr>
              <a:spcAft>
                <a:spcPts val="720"/>
              </a:spcAft>
            </a:pPr>
            <a:r>
              <a:rPr sz="1800"/>
              <a:t>- Star Topology: All devices are connected to a central hub or switch. Data is transmitted through the hub.</a:t>
            </a:r>
          </a:p>
          <a:p>
            <a:pPr>
              <a:spcAft>
                <a:spcPts val="720"/>
              </a:spcAft>
            </a:pPr>
            <a:r>
              <a:rPr sz="1800"/>
              <a:t>- Ring Topology: Devices are connected in a circular manner, forming a closed loop. Data is transmitted in one direction.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Network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Network protocols are a set of rules and standards that define how devices communicate and exchange data in a computer network.</a:t>
            </a:r>
          </a:p>
          <a:p>
            <a:pPr>
              <a:spcAft>
                <a:spcPts val="720"/>
              </a:spcAft>
            </a:pPr>
            <a:r>
              <a:rPr sz="1800"/>
              <a:t>Some commonly used network protocols include:</a:t>
            </a:r>
          </a:p>
          <a:p>
            <a:pPr>
              <a:spcAft>
                <a:spcPts val="720"/>
              </a:spcAft>
            </a:pPr>
            <a:r>
              <a:rPr sz="1800"/>
              <a:t>- TCP/IP (Transmission Control Protocol/Internet Protocol): The foundation of the internet, TCP/IP ensures reliable and secure data transmission across networks.</a:t>
            </a:r>
          </a:p>
          <a:p>
            <a:pPr>
              <a:spcAft>
                <a:spcPts val="720"/>
              </a:spcAft>
            </a:pPr>
            <a:r>
              <a:rPr sz="1800"/>
              <a:t>- HTTP (Hypertext Transfer Protocol): HTTP is used for transmitting web pages and resources over the internet.</a:t>
            </a:r>
          </a:p>
          <a:p>
            <a:pPr>
              <a:spcAft>
                <a:spcPts val="720"/>
              </a:spcAft>
            </a:pPr>
            <a:r>
              <a:rPr sz="1800"/>
              <a:t>- SMTP (Simple Mail Transfer Protocol): SMTP is responsible for sending and receiving emails over a network.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Network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Network security is a critical aspect of computer networks, ensuring the protection of data and systems against unauthorized access and attacks.</a:t>
            </a:r>
          </a:p>
          <a:p>
            <a:pPr>
              <a:spcAft>
                <a:spcPts val="720"/>
              </a:spcAft>
            </a:pPr>
            <a:r>
              <a:rPr sz="1800"/>
              <a:t>Some key network security measures include:</a:t>
            </a:r>
          </a:p>
          <a:p>
            <a:pPr>
              <a:spcAft>
                <a:spcPts val="720"/>
              </a:spcAft>
            </a:pPr>
            <a:r>
              <a:rPr sz="1800"/>
              <a:t>- Firewalls: Firewalls act as a barrier between a network and external threats, filtering incoming and outgoing traffic.</a:t>
            </a:r>
          </a:p>
          <a:p>
            <a:pPr>
              <a:spcAft>
                <a:spcPts val="720"/>
              </a:spcAft>
            </a:pPr>
            <a:r>
              <a:rPr sz="1800"/>
              <a:t>- Encryption: Encryption techniques are used to secure data transmission and prevent unauthorized interception and access.</a:t>
            </a:r>
          </a:p>
          <a:p>
            <a:pPr>
              <a:spcAft>
                <a:spcPts val="720"/>
              </a:spcAft>
            </a:pPr>
            <a:r>
              <a:rPr sz="1800"/>
              <a:t>- Access Control: Access control mechanisms, such as passwords and user authentication, restrict network access to authorized users.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r>
              <a:rPr sz="1800"/>
              <a:t>Network Security</a:t>
            </a:r>
          </a:p>
        </p:txBody>
      </p:sp>
      <p:pic>
        <p:nvPicPr>
          <p:cNvPr id="5" name="Picture 4" descr="downloaded_imag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7432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Network Hardware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Network hardware refers to the physical components that are used to build and connect devices in a computer network.</a:t>
            </a:r>
          </a:p>
          <a:p>
            <a:pPr>
              <a:spcAft>
                <a:spcPts val="720"/>
              </a:spcAft>
            </a:pPr>
            <a:r>
              <a:rPr sz="1800"/>
              <a:t>Some common network hardware includes:</a:t>
            </a:r>
          </a:p>
          <a:p>
            <a:pPr>
              <a:spcAft>
                <a:spcPts val="720"/>
              </a:spcAft>
            </a:pPr>
            <a:r>
              <a:rPr sz="1800"/>
              <a:t>- Routers: Routers are devices that forward data packets between networks, enabling communication between devices in different networks.</a:t>
            </a:r>
          </a:p>
          <a:p>
            <a:pPr>
              <a:spcAft>
                <a:spcPts val="720"/>
              </a:spcAft>
            </a:pPr>
            <a:r>
              <a:rPr sz="1800"/>
              <a:t>- Switches: Switches connect devices within a network, allowing them to communicate with each other.</a:t>
            </a:r>
          </a:p>
          <a:p>
            <a:pPr>
              <a:spcAft>
                <a:spcPts val="720"/>
              </a:spcAft>
            </a:pPr>
            <a:r>
              <a:rPr sz="1800"/>
              <a:t>- Network Cables: Ethernet cables are used to establish physical connections between devices in a network.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Network Troubleshooting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Network troubleshooting involves identifying and resolving issues that can occur in computer networks.</a:t>
            </a:r>
          </a:p>
          <a:p>
            <a:pPr>
              <a:spcAft>
                <a:spcPts val="720"/>
              </a:spcAft>
            </a:pPr>
            <a:r>
              <a:rPr sz="1800"/>
              <a:t>Some common network troubleshooting techniques include:</a:t>
            </a:r>
          </a:p>
          <a:p>
            <a:pPr>
              <a:spcAft>
                <a:spcPts val="720"/>
              </a:spcAft>
            </a:pPr>
            <a:r>
              <a:rPr sz="1800"/>
              <a:t>- Ping: The ping command is used to test network connectivity and measure the round trip time of packets.</a:t>
            </a:r>
          </a:p>
          <a:p>
            <a:pPr>
              <a:spcAft>
                <a:spcPts val="720"/>
              </a:spcAft>
            </a:pPr>
            <a:r>
              <a:rPr sz="1800"/>
              <a:t>- Traceroute: Traceroute helps identify the route that packets take from the source to the destination, revealing potential network issues.</a:t>
            </a:r>
          </a:p>
          <a:p>
            <a:pPr>
              <a:spcAft>
                <a:spcPts val="720"/>
              </a:spcAft>
            </a:pPr>
            <a:r>
              <a:rPr sz="1800"/>
              <a:t>- Resetting Network Devices: Power cycling or resetting network devices can help resolve temporary network issues.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