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99109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18820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378657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7354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8931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427568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70881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003205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97267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0532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97830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164025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029378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6514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5067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364697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7485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251085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Century Gothic</vt:lpstr>
      <vt:lpstr>Vapor Trail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2</cp:revision>
  <dcterms:created xsi:type="dcterms:W3CDTF">2024-03-20T01:40:28Z</dcterms:created>
  <dcterms:modified xsi:type="dcterms:W3CDTF">2024-03-20T02:08:03Z</dcterms:modified>
</cp:coreProperties>
</file>